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6" r:id="rId2"/>
  </p:sldMasterIdLst>
  <p:notesMasterIdLst>
    <p:notesMasterId r:id="rId29"/>
  </p:notesMasterIdLst>
  <p:sldIdLst>
    <p:sldId id="266" r:id="rId3"/>
    <p:sldId id="297" r:id="rId4"/>
    <p:sldId id="299" r:id="rId5"/>
    <p:sldId id="326" r:id="rId6"/>
    <p:sldId id="328" r:id="rId7"/>
    <p:sldId id="338" r:id="rId8"/>
    <p:sldId id="319" r:id="rId9"/>
    <p:sldId id="320" r:id="rId10"/>
    <p:sldId id="329" r:id="rId11"/>
    <p:sldId id="323" r:id="rId12"/>
    <p:sldId id="330" r:id="rId13"/>
    <p:sldId id="309" r:id="rId14"/>
    <p:sldId id="308" r:id="rId15"/>
    <p:sldId id="310" r:id="rId16"/>
    <p:sldId id="331" r:id="rId17"/>
    <p:sldId id="311" r:id="rId18"/>
    <p:sldId id="276" r:id="rId19"/>
    <p:sldId id="313" r:id="rId20"/>
    <p:sldId id="314" r:id="rId21"/>
    <p:sldId id="322" r:id="rId22"/>
    <p:sldId id="334" r:id="rId23"/>
    <p:sldId id="335" r:id="rId24"/>
    <p:sldId id="336" r:id="rId25"/>
    <p:sldId id="327" r:id="rId26"/>
    <p:sldId id="312" r:id="rId27"/>
    <p:sldId id="316" r:id="rId28"/>
  </p:sldIdLst>
  <p:sldSz cx="12192000" cy="6858000"/>
  <p:notesSz cx="6858000" cy="9144000"/>
  <p:embeddedFontLst>
    <p:embeddedFont>
      <p:font typeface="Cambria Math" panose="02040503050406030204" pitchFamily="18" charset="0"/>
      <p:regular r:id="rId30"/>
    </p:embeddedFont>
    <p:embeddedFont>
      <p:font typeface="Manrope" pitchFamily="2" charset="0"/>
      <p:regular r:id="rId31"/>
      <p:bold r:id="rId32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800A"/>
    <a:srgbClr val="65F823"/>
    <a:srgbClr val="7EC234"/>
    <a:srgbClr val="91CF4D"/>
    <a:srgbClr val="F3F3F3"/>
    <a:srgbClr val="102C53"/>
    <a:srgbClr val="E3E6EB"/>
    <a:srgbClr val="D2D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9" autoAdjust="0"/>
    <p:restoredTop sz="95196" autoAdjust="0"/>
  </p:normalViewPr>
  <p:slideViewPr>
    <p:cSldViewPr snapToGrid="0" showGuides="1">
      <p:cViewPr varScale="1">
        <p:scale>
          <a:sx n="78" d="100"/>
          <a:sy n="78" d="100"/>
        </p:scale>
        <p:origin x="706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011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uele Delpero" userId="51630ecc-bb8c-424b-b24a-330a7ea9f3fc" providerId="ADAL" clId="{B47456E1-4EBE-4336-B5D3-96FF273F0585}"/>
    <pc:docChg chg="undo redo custSel addSld delSld modSld sldOrd modMainMaster">
      <pc:chgData name="Samuele Delpero" userId="51630ecc-bb8c-424b-b24a-330a7ea9f3fc" providerId="ADAL" clId="{B47456E1-4EBE-4336-B5D3-96FF273F0585}" dt="2025-09-11T20:49:25.710" v="5125" actId="2696"/>
      <pc:docMkLst>
        <pc:docMk/>
      </pc:docMkLst>
      <pc:sldChg chg="addSp modSp mod">
        <pc:chgData name="Samuele Delpero" userId="51630ecc-bb8c-424b-b24a-330a7ea9f3fc" providerId="ADAL" clId="{B47456E1-4EBE-4336-B5D3-96FF273F0585}" dt="2025-09-11T17:08:25.531" v="5026" actId="790"/>
        <pc:sldMkLst>
          <pc:docMk/>
          <pc:sldMk cId="3921913644" sldId="266"/>
        </pc:sldMkLst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3921913644" sldId="266"/>
            <ac:spMk id="2" creationId="{026BBB7E-2B72-48A5-B8AC-092CE1F3CB5C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3921913644" sldId="266"/>
            <ac:spMk id="3" creationId="{139C8332-124C-4AAA-8F96-961CED6E62F0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3921913644" sldId="266"/>
            <ac:spMk id="4" creationId="{16DF984D-8C02-F656-C85D-EFEC8AB1F2DC}"/>
          </ac:spMkLst>
        </pc:spChg>
        <pc:spChg chg="add mod">
          <ac:chgData name="Samuele Delpero" userId="51630ecc-bb8c-424b-b24a-330a7ea9f3fc" providerId="ADAL" clId="{B47456E1-4EBE-4336-B5D3-96FF273F0585}" dt="2025-09-10T16:48:32.958" v="2785"/>
          <ac:spMkLst>
            <pc:docMk/>
            <pc:sldMk cId="3921913644" sldId="266"/>
            <ac:spMk id="5" creationId="{D6578343-8F41-7065-CB53-428E61C93BAD}"/>
          </ac:spMkLst>
        </pc:spChg>
      </pc:sldChg>
      <pc:sldChg chg="modSp del mod modShow">
        <pc:chgData name="Samuele Delpero" userId="51630ecc-bb8c-424b-b24a-330a7ea9f3fc" providerId="ADAL" clId="{B47456E1-4EBE-4336-B5D3-96FF273F0585}" dt="2025-09-09T08:46:11.883" v="905" actId="2696"/>
        <pc:sldMkLst>
          <pc:docMk/>
          <pc:sldMk cId="1270366130" sldId="271"/>
        </pc:sldMkLst>
      </pc:sldChg>
      <pc:sldChg chg="modSp mod modShow">
        <pc:chgData name="Samuele Delpero" userId="51630ecc-bb8c-424b-b24a-330a7ea9f3fc" providerId="ADAL" clId="{B47456E1-4EBE-4336-B5D3-96FF273F0585}" dt="2025-09-11T17:08:25.531" v="5026" actId="790"/>
        <pc:sldMkLst>
          <pc:docMk/>
          <pc:sldMk cId="441028971" sldId="276"/>
        </pc:sldMkLst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441028971" sldId="276"/>
            <ac:spMk id="2" creationId="{EDA1ED5D-F989-46C3-A24A-E7736CAA3287}"/>
          </ac:spMkLst>
        </pc:spChg>
      </pc:sldChg>
      <pc:sldChg chg="modSp del mod">
        <pc:chgData name="Samuele Delpero" userId="51630ecc-bb8c-424b-b24a-330a7ea9f3fc" providerId="ADAL" clId="{B47456E1-4EBE-4336-B5D3-96FF273F0585}" dt="2025-09-09T14:00:46.732" v="1364" actId="2696"/>
        <pc:sldMkLst>
          <pc:docMk/>
          <pc:sldMk cId="3094115102" sldId="293"/>
        </pc:sldMkLst>
      </pc:sldChg>
      <pc:sldChg chg="modSp del mod">
        <pc:chgData name="Samuele Delpero" userId="51630ecc-bb8c-424b-b24a-330a7ea9f3fc" providerId="ADAL" clId="{B47456E1-4EBE-4336-B5D3-96FF273F0585}" dt="2025-09-09T14:00:48.678" v="1365" actId="2696"/>
        <pc:sldMkLst>
          <pc:docMk/>
          <pc:sldMk cId="3896080372" sldId="294"/>
        </pc:sldMkLst>
      </pc:sldChg>
      <pc:sldChg chg="addSp delSp modSp mod">
        <pc:chgData name="Samuele Delpero" userId="51630ecc-bb8c-424b-b24a-330a7ea9f3fc" providerId="ADAL" clId="{B47456E1-4EBE-4336-B5D3-96FF273F0585}" dt="2025-09-11T17:08:25.531" v="5026" actId="790"/>
        <pc:sldMkLst>
          <pc:docMk/>
          <pc:sldMk cId="951899920" sldId="297"/>
        </pc:sldMkLst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951899920" sldId="297"/>
            <ac:spMk id="2" creationId="{B3835A5F-34EA-4B1A-AEDC-57DE238B0905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951899920" sldId="297"/>
            <ac:spMk id="3" creationId="{078CA140-7057-7A54-6DDD-8F8C544989FF}"/>
          </ac:spMkLst>
        </pc:spChg>
        <pc:spChg chg="add del mod">
          <ac:chgData name="Samuele Delpero" userId="51630ecc-bb8c-424b-b24a-330a7ea9f3fc" providerId="ADAL" clId="{B47456E1-4EBE-4336-B5D3-96FF273F0585}" dt="2025-09-11T14:57:12.821" v="3949" actId="478"/>
          <ac:spMkLst>
            <pc:docMk/>
            <pc:sldMk cId="951899920" sldId="297"/>
            <ac:spMk id="4" creationId="{5949236A-A329-D065-322E-169FB883E414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951899920" sldId="297"/>
            <ac:spMk id="5" creationId="{5E0A0813-5790-6C4E-24AD-14D4EE0BA71A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951899920" sldId="297"/>
            <ac:spMk id="6" creationId="{562F7FF0-6DE2-1157-965B-C8D43B548071}"/>
          </ac:spMkLst>
        </pc:spChg>
        <pc:picChg chg="add mod ord">
          <ac:chgData name="Samuele Delpero" userId="51630ecc-bb8c-424b-b24a-330a7ea9f3fc" providerId="ADAL" clId="{B47456E1-4EBE-4336-B5D3-96FF273F0585}" dt="2025-09-11T14:04:46.333" v="3369" actId="1038"/>
          <ac:picMkLst>
            <pc:docMk/>
            <pc:sldMk cId="951899920" sldId="297"/>
            <ac:picMk id="7" creationId="{112C70B2-C592-A50D-F1CD-B43007DE7856}"/>
          </ac:picMkLst>
        </pc:picChg>
      </pc:sldChg>
      <pc:sldChg chg="addSp delSp modSp mod ord">
        <pc:chgData name="Samuele Delpero" userId="51630ecc-bb8c-424b-b24a-330a7ea9f3fc" providerId="ADAL" clId="{B47456E1-4EBE-4336-B5D3-96FF273F0585}" dt="2025-09-11T17:08:25.531" v="5026" actId="790"/>
        <pc:sldMkLst>
          <pc:docMk/>
          <pc:sldMk cId="3239128464" sldId="299"/>
        </pc:sldMkLst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3239128464" sldId="299"/>
            <ac:spMk id="2" creationId="{D4658C96-929C-7221-0C2C-E24A51B27BA7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3239128464" sldId="299"/>
            <ac:spMk id="5" creationId="{F2653CEC-711F-E915-0AFD-0E847C704B8F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3239128464" sldId="299"/>
            <ac:spMk id="6" creationId="{45F49ED8-3457-53C1-74DD-8DB41033D56F}"/>
          </ac:spMkLst>
        </pc:spChg>
        <pc:picChg chg="add mod">
          <ac:chgData name="Samuele Delpero" userId="51630ecc-bb8c-424b-b24a-330a7ea9f3fc" providerId="ADAL" clId="{B47456E1-4EBE-4336-B5D3-96FF273F0585}" dt="2025-09-10T19:02:47.874" v="2891" actId="1076"/>
          <ac:picMkLst>
            <pc:docMk/>
            <pc:sldMk cId="3239128464" sldId="299"/>
            <ac:picMk id="4" creationId="{E83148E3-524B-1C3D-E8A6-5EEDE05F4D0D}"/>
          </ac:picMkLst>
        </pc:picChg>
        <pc:picChg chg="del mod">
          <ac:chgData name="Samuele Delpero" userId="51630ecc-bb8c-424b-b24a-330a7ea9f3fc" providerId="ADAL" clId="{B47456E1-4EBE-4336-B5D3-96FF273F0585}" dt="2025-09-10T12:45:31.182" v="1947" actId="478"/>
          <ac:picMkLst>
            <pc:docMk/>
            <pc:sldMk cId="3239128464" sldId="299"/>
            <ac:picMk id="8" creationId="{1A0B3FE1-500C-4F2D-6A75-5D386AA80A4E}"/>
          </ac:picMkLst>
        </pc:picChg>
      </pc:sldChg>
      <pc:sldChg chg="modSp del mod modShow">
        <pc:chgData name="Samuele Delpero" userId="51630ecc-bb8c-424b-b24a-330a7ea9f3fc" providerId="ADAL" clId="{B47456E1-4EBE-4336-B5D3-96FF273F0585}" dt="2025-09-09T08:46:23.715" v="906" actId="2696"/>
        <pc:sldMkLst>
          <pc:docMk/>
          <pc:sldMk cId="1285138902" sldId="302"/>
        </pc:sldMkLst>
      </pc:sldChg>
      <pc:sldChg chg="modSp del mod modShow">
        <pc:chgData name="Samuele Delpero" userId="51630ecc-bb8c-424b-b24a-330a7ea9f3fc" providerId="ADAL" clId="{B47456E1-4EBE-4336-B5D3-96FF273F0585}" dt="2025-09-09T08:46:25.492" v="907" actId="2696"/>
        <pc:sldMkLst>
          <pc:docMk/>
          <pc:sldMk cId="423875747" sldId="303"/>
        </pc:sldMkLst>
      </pc:sldChg>
      <pc:sldChg chg="modSp del mod">
        <pc:chgData name="Samuele Delpero" userId="51630ecc-bb8c-424b-b24a-330a7ea9f3fc" providerId="ADAL" clId="{B47456E1-4EBE-4336-B5D3-96FF273F0585}" dt="2025-09-09T10:02:20.124" v="954" actId="2696"/>
        <pc:sldMkLst>
          <pc:docMk/>
          <pc:sldMk cId="160010238" sldId="306"/>
        </pc:sldMkLst>
      </pc:sldChg>
      <pc:sldChg chg="modSp del mod">
        <pc:chgData name="Samuele Delpero" userId="51630ecc-bb8c-424b-b24a-330a7ea9f3fc" providerId="ADAL" clId="{B47456E1-4EBE-4336-B5D3-96FF273F0585}" dt="2025-09-09T10:02:25.034" v="955" actId="2696"/>
        <pc:sldMkLst>
          <pc:docMk/>
          <pc:sldMk cId="2531917022" sldId="307"/>
        </pc:sldMkLst>
      </pc:sldChg>
      <pc:sldChg chg="addSp delSp modSp mod">
        <pc:chgData name="Samuele Delpero" userId="51630ecc-bb8c-424b-b24a-330a7ea9f3fc" providerId="ADAL" clId="{B47456E1-4EBE-4336-B5D3-96FF273F0585}" dt="2025-09-11T17:08:25.531" v="5026" actId="790"/>
        <pc:sldMkLst>
          <pc:docMk/>
          <pc:sldMk cId="4127865095" sldId="308"/>
        </pc:sldMkLst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4127865095" sldId="308"/>
            <ac:spMk id="2" creationId="{150B6476-C631-31A3-EF8C-93ACFB2233F6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4127865095" sldId="308"/>
            <ac:spMk id="5" creationId="{FD2E1390-B6DE-5090-9CB0-BAD059C5AB86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4127865095" sldId="308"/>
            <ac:spMk id="6" creationId="{55848B3B-4361-2463-3BDF-EB8A1713F939}"/>
          </ac:spMkLst>
        </pc:spChg>
        <pc:spChg chg="add del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4127865095" sldId="308"/>
            <ac:spMk id="8" creationId="{8D450F54-6DC2-2D13-763D-4BD7D49BCEE1}"/>
          </ac:spMkLst>
        </pc:spChg>
        <pc:graphicFrameChg chg="mod modGraphic">
          <ac:chgData name="Samuele Delpero" userId="51630ecc-bb8c-424b-b24a-330a7ea9f3fc" providerId="ADAL" clId="{B47456E1-4EBE-4336-B5D3-96FF273F0585}" dt="2025-09-11T17:08:25.531" v="5026" actId="790"/>
          <ac:graphicFrameMkLst>
            <pc:docMk/>
            <pc:sldMk cId="4127865095" sldId="308"/>
            <ac:graphicFrameMk id="9" creationId="{6A8B3CE9-24FC-9C06-4AAE-CCAFF1BCE96C}"/>
          </ac:graphicFrameMkLst>
        </pc:graphicFrameChg>
      </pc:sldChg>
      <pc:sldChg chg="addSp delSp modSp mod">
        <pc:chgData name="Samuele Delpero" userId="51630ecc-bb8c-424b-b24a-330a7ea9f3fc" providerId="ADAL" clId="{B47456E1-4EBE-4336-B5D3-96FF273F0585}" dt="2025-09-11T17:08:25.531" v="5026" actId="790"/>
        <pc:sldMkLst>
          <pc:docMk/>
          <pc:sldMk cId="1289457377" sldId="309"/>
        </pc:sldMkLst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289457377" sldId="309"/>
            <ac:spMk id="2" creationId="{6985EC5D-8A22-EA78-82E9-5A982604A3E8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289457377" sldId="309"/>
            <ac:spMk id="3" creationId="{BB13CF9F-A1AF-BA60-3A1E-CE035A312ECA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289457377" sldId="309"/>
            <ac:spMk id="4" creationId="{09D17B2F-6183-9B29-E842-E2BEA6423A87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289457377" sldId="309"/>
            <ac:spMk id="5" creationId="{9AC2EBCB-4A83-FDF1-5A0D-1FA9D0676F1D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289457377" sldId="309"/>
            <ac:spMk id="6" creationId="{6BCEC1B8-D094-66D8-16B5-941CF5336A62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289457377" sldId="309"/>
            <ac:spMk id="8" creationId="{34CB1C67-3D73-B2A7-9734-D3A6055F15F3}"/>
          </ac:spMkLst>
        </pc:spChg>
      </pc:sldChg>
      <pc:sldChg chg="modSp mod modAnim">
        <pc:chgData name="Samuele Delpero" userId="51630ecc-bb8c-424b-b24a-330a7ea9f3fc" providerId="ADAL" clId="{B47456E1-4EBE-4336-B5D3-96FF273F0585}" dt="2025-09-11T17:08:25.531" v="5026" actId="790"/>
        <pc:sldMkLst>
          <pc:docMk/>
          <pc:sldMk cId="1734666215" sldId="310"/>
        </pc:sldMkLst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734666215" sldId="310"/>
            <ac:spMk id="2" creationId="{D33AB211-0532-3876-752B-8AECB4E07312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734666215" sldId="310"/>
            <ac:spMk id="5" creationId="{5751ADAD-22F7-11AD-2A11-825E94451DB7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734666215" sldId="310"/>
            <ac:spMk id="6" creationId="{CB4CD74F-66B9-EFC9-7738-1A545EBCFB5B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734666215" sldId="310"/>
            <ac:spMk id="8" creationId="{88B9066F-E730-07A7-90AB-BE90BF2AA718}"/>
          </ac:spMkLst>
        </pc:spChg>
      </pc:sldChg>
      <pc:sldChg chg="addSp modSp mod">
        <pc:chgData name="Samuele Delpero" userId="51630ecc-bb8c-424b-b24a-330a7ea9f3fc" providerId="ADAL" clId="{B47456E1-4EBE-4336-B5D3-96FF273F0585}" dt="2025-09-11T17:08:25.531" v="5026" actId="790"/>
        <pc:sldMkLst>
          <pc:docMk/>
          <pc:sldMk cId="935056745" sldId="311"/>
        </pc:sldMkLst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935056745" sldId="311"/>
            <ac:spMk id="2" creationId="{53078682-D11D-B3CF-3A00-B32FF0C3FC03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935056745" sldId="311"/>
            <ac:spMk id="5" creationId="{534262F7-6F0F-8F00-34EB-2D7526781E87}"/>
          </ac:spMkLst>
        </pc:spChg>
        <pc:picChg chg="add mod">
          <ac:chgData name="Samuele Delpero" userId="51630ecc-bb8c-424b-b24a-330a7ea9f3fc" providerId="ADAL" clId="{B47456E1-4EBE-4336-B5D3-96FF273F0585}" dt="2025-09-08T16:23:01.432" v="842" actId="1076"/>
          <ac:picMkLst>
            <pc:docMk/>
            <pc:sldMk cId="935056745" sldId="311"/>
            <ac:picMk id="4" creationId="{5AA28042-C472-FC3E-3B17-F30BEEAD3079}"/>
          </ac:picMkLst>
        </pc:picChg>
      </pc:sldChg>
      <pc:sldChg chg="addSp delSp modSp mod ord modClrScheme modShow chgLayout">
        <pc:chgData name="Samuele Delpero" userId="51630ecc-bb8c-424b-b24a-330a7ea9f3fc" providerId="ADAL" clId="{B47456E1-4EBE-4336-B5D3-96FF273F0585}" dt="2025-09-11T17:08:25.531" v="5026" actId="790"/>
        <pc:sldMkLst>
          <pc:docMk/>
          <pc:sldMk cId="1799670843" sldId="312"/>
        </pc:sldMkLst>
        <pc:spChg chg="mod or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799670843" sldId="312"/>
            <ac:spMk id="2" creationId="{A0D96064-B77A-1EC5-3BF1-F28AB0291769}"/>
          </ac:spMkLst>
        </pc:spChg>
        <pc:spChg chg="mod ord">
          <ac:chgData name="Samuele Delpero" userId="51630ecc-bb8c-424b-b24a-330a7ea9f3fc" providerId="ADAL" clId="{B47456E1-4EBE-4336-B5D3-96FF273F0585}" dt="2025-09-10T09:50:12.686" v="1691" actId="700"/>
          <ac:spMkLst>
            <pc:docMk/>
            <pc:sldMk cId="1799670843" sldId="312"/>
            <ac:spMk id="3" creationId="{26F54103-EA99-4D31-9D03-1BA87DD55E29}"/>
          </ac:spMkLst>
        </pc:spChg>
        <pc:spChg chg="mod ord">
          <ac:chgData name="Samuele Delpero" userId="51630ecc-bb8c-424b-b24a-330a7ea9f3fc" providerId="ADAL" clId="{B47456E1-4EBE-4336-B5D3-96FF273F0585}" dt="2025-09-10T09:50:12.686" v="1691" actId="700"/>
          <ac:spMkLst>
            <pc:docMk/>
            <pc:sldMk cId="1799670843" sldId="312"/>
            <ac:spMk id="4" creationId="{6F57E4A6-1F24-306C-2DCA-4EE399039738}"/>
          </ac:spMkLst>
        </pc:spChg>
        <pc:spChg chg="mod or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799670843" sldId="312"/>
            <ac:spMk id="5" creationId="{B092B5CA-9D7A-99CF-2850-613F10D7CDF7}"/>
          </ac:spMkLst>
        </pc:spChg>
        <pc:spChg chg="mod or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799670843" sldId="312"/>
            <ac:spMk id="6" creationId="{3B45DF28-50E9-6FB2-25B9-DB4DFD97482A}"/>
          </ac:spMkLst>
        </pc:spChg>
        <pc:spChg chg="mod or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799670843" sldId="312"/>
            <ac:spMk id="7" creationId="{51F8A70E-61F1-A594-7FE2-07FD6527002A}"/>
          </ac:spMkLst>
        </pc:spChg>
        <pc:spChg chg="mod or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799670843" sldId="312"/>
            <ac:spMk id="8" creationId="{20485370-ABDF-86EA-A571-18DF6128DE7C}"/>
          </ac:spMkLst>
        </pc:spChg>
        <pc:spChg chg="mod or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799670843" sldId="312"/>
            <ac:spMk id="9" creationId="{7096DE0B-8DB0-92D1-01C8-B53134A3F2C0}"/>
          </ac:spMkLst>
        </pc:spChg>
        <pc:spChg chg="mod or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799670843" sldId="312"/>
            <ac:spMk id="10" creationId="{F4ADA0BC-D190-4861-FAC3-94EA856B587F}"/>
          </ac:spMkLst>
        </pc:spChg>
        <pc:spChg chg="mod or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799670843" sldId="312"/>
            <ac:spMk id="11" creationId="{0A9018B8-CE65-F357-ABFE-4AACA404E7B6}"/>
          </ac:spMkLst>
        </pc:spChg>
        <pc:graphicFrameChg chg="add del modGraphic">
          <ac:chgData name="Samuele Delpero" userId="51630ecc-bb8c-424b-b24a-330a7ea9f3fc" providerId="ADAL" clId="{B47456E1-4EBE-4336-B5D3-96FF273F0585}" dt="2025-09-10T09:12:15.758" v="1679" actId="1032"/>
          <ac:graphicFrameMkLst>
            <pc:docMk/>
            <pc:sldMk cId="1799670843" sldId="312"/>
            <ac:graphicFrameMk id="12" creationId="{14236EB7-8779-4A35-989C-099FD14D0C98}"/>
          </ac:graphicFrameMkLst>
        </pc:graphicFrameChg>
        <pc:picChg chg="add del mod">
          <ac:chgData name="Samuele Delpero" userId="51630ecc-bb8c-424b-b24a-330a7ea9f3fc" providerId="ADAL" clId="{B47456E1-4EBE-4336-B5D3-96FF273F0585}" dt="2025-09-10T10:00:16.474" v="1746" actId="478"/>
          <ac:picMkLst>
            <pc:docMk/>
            <pc:sldMk cId="1799670843" sldId="312"/>
            <ac:picMk id="14" creationId="{BD3F72FE-0E2E-9E21-27B0-D06074C823A2}"/>
          </ac:picMkLst>
        </pc:picChg>
      </pc:sldChg>
      <pc:sldChg chg="modSp mod ord">
        <pc:chgData name="Samuele Delpero" userId="51630ecc-bb8c-424b-b24a-330a7ea9f3fc" providerId="ADAL" clId="{B47456E1-4EBE-4336-B5D3-96FF273F0585}" dt="2025-09-11T17:08:25.531" v="5026" actId="790"/>
        <pc:sldMkLst>
          <pc:docMk/>
          <pc:sldMk cId="1172355795" sldId="313"/>
        </pc:sldMkLst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172355795" sldId="313"/>
            <ac:spMk id="2" creationId="{969E0201-3D91-5ABF-9532-C3EEEF02CB51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172355795" sldId="313"/>
            <ac:spMk id="5" creationId="{F293F10D-865C-525E-73B7-25866A46FC65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172355795" sldId="313"/>
            <ac:spMk id="6" creationId="{03F5CCDE-7BD1-EA33-17D0-D229F2652D9D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172355795" sldId="313"/>
            <ac:spMk id="7" creationId="{609AA794-8C22-4FD5-5FF4-383DFBFAEE81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172355795" sldId="313"/>
            <ac:spMk id="8" creationId="{6E80E5D5-5ABE-7F39-A124-4B8EA449D93A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172355795" sldId="313"/>
            <ac:spMk id="9" creationId="{D64E2C37-E74B-7802-57A2-8042E774916F}"/>
          </ac:spMkLst>
        </pc:spChg>
      </pc:sldChg>
      <pc:sldChg chg="modSp mod ord modShow">
        <pc:chgData name="Samuele Delpero" userId="51630ecc-bb8c-424b-b24a-330a7ea9f3fc" providerId="ADAL" clId="{B47456E1-4EBE-4336-B5D3-96FF273F0585}" dt="2025-09-11T17:08:25.531" v="5026" actId="790"/>
        <pc:sldMkLst>
          <pc:docMk/>
          <pc:sldMk cId="2460476264" sldId="314"/>
        </pc:sldMkLst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460476264" sldId="314"/>
            <ac:spMk id="2" creationId="{1A979302-D101-058E-57FC-6AB7AAC6D4E1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460476264" sldId="314"/>
            <ac:spMk id="5" creationId="{5CEDC07B-1A84-3031-6C26-73C871155238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460476264" sldId="314"/>
            <ac:spMk id="6" creationId="{14786848-BDEC-0D28-1425-64BCB252D3E6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460476264" sldId="314"/>
            <ac:spMk id="7" creationId="{96BA5148-BF0E-6C84-391B-27AB3921DF8D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460476264" sldId="314"/>
            <ac:spMk id="8" creationId="{BB14A134-981F-3B74-BADC-A8400D52E92E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460476264" sldId="314"/>
            <ac:spMk id="9" creationId="{25CE43B9-AECE-ED20-039D-825E3FEC1926}"/>
          </ac:spMkLst>
        </pc:spChg>
      </pc:sldChg>
      <pc:sldChg chg="addSp delSp modSp del mod">
        <pc:chgData name="Samuele Delpero" userId="51630ecc-bb8c-424b-b24a-330a7ea9f3fc" providerId="ADAL" clId="{B47456E1-4EBE-4336-B5D3-96FF273F0585}" dt="2025-09-11T10:05:02.738" v="3237" actId="2696"/>
        <pc:sldMkLst>
          <pc:docMk/>
          <pc:sldMk cId="3562514591" sldId="315"/>
        </pc:sldMkLst>
        <pc:spChg chg="mod">
          <ac:chgData name="Samuele Delpero" userId="51630ecc-bb8c-424b-b24a-330a7ea9f3fc" providerId="ADAL" clId="{B47456E1-4EBE-4336-B5D3-96FF273F0585}" dt="2025-09-11T09:57:53.872" v="3204" actId="790"/>
          <ac:spMkLst>
            <pc:docMk/>
            <pc:sldMk cId="3562514591" sldId="315"/>
            <ac:spMk id="2" creationId="{3ADF1B51-F230-C5E5-0B71-E6F58B0B3799}"/>
          </ac:spMkLst>
        </pc:spChg>
        <pc:spChg chg="mod">
          <ac:chgData name="Samuele Delpero" userId="51630ecc-bb8c-424b-b24a-330a7ea9f3fc" providerId="ADAL" clId="{B47456E1-4EBE-4336-B5D3-96FF273F0585}" dt="2025-09-11T09:57:53.872" v="3204" actId="790"/>
          <ac:spMkLst>
            <pc:docMk/>
            <pc:sldMk cId="3562514591" sldId="315"/>
            <ac:spMk id="5" creationId="{EF04DC3A-F59A-468E-D6E2-C443F3C1F96B}"/>
          </ac:spMkLst>
        </pc:spChg>
        <pc:spChg chg="mod">
          <ac:chgData name="Samuele Delpero" userId="51630ecc-bb8c-424b-b24a-330a7ea9f3fc" providerId="ADAL" clId="{B47456E1-4EBE-4336-B5D3-96FF273F0585}" dt="2025-09-11T09:57:53.872" v="3204" actId="790"/>
          <ac:spMkLst>
            <pc:docMk/>
            <pc:sldMk cId="3562514591" sldId="315"/>
            <ac:spMk id="6" creationId="{62FE54C6-09F0-2853-4712-BBA441EA2857}"/>
          </ac:spMkLst>
        </pc:spChg>
      </pc:sldChg>
      <pc:sldChg chg="addSp delSp modSp mod ord modShow">
        <pc:chgData name="Samuele Delpero" userId="51630ecc-bb8c-424b-b24a-330a7ea9f3fc" providerId="ADAL" clId="{B47456E1-4EBE-4336-B5D3-96FF273F0585}" dt="2025-09-11T17:08:25.531" v="5026" actId="790"/>
        <pc:sldMkLst>
          <pc:docMk/>
          <pc:sldMk cId="2478465695" sldId="316"/>
        </pc:sldMkLst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478465695" sldId="316"/>
            <ac:spMk id="2" creationId="{EA33582C-3528-6634-3835-B2AA1B2A25F7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478465695" sldId="316"/>
            <ac:spMk id="5" creationId="{AD4F38FE-1DB9-71E1-69CE-14AE32D573F8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478465695" sldId="316"/>
            <ac:spMk id="6" creationId="{3C1111F3-E0A8-7E23-EEA7-37ED5F4FAF76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478465695" sldId="316"/>
            <ac:spMk id="8" creationId="{01BE2F54-D933-D029-0800-2FF600F0D061}"/>
          </ac:spMkLst>
        </pc:spChg>
        <pc:picChg chg="add del mod">
          <ac:chgData name="Samuele Delpero" userId="51630ecc-bb8c-424b-b24a-330a7ea9f3fc" providerId="ADAL" clId="{B47456E1-4EBE-4336-B5D3-96FF273F0585}" dt="2025-09-10T12:52:44.299" v="1959" actId="478"/>
          <ac:picMkLst>
            <pc:docMk/>
            <pc:sldMk cId="2478465695" sldId="316"/>
            <ac:picMk id="4" creationId="{9C00AC30-74AD-33CD-A0ED-6C4FBDC0DF00}"/>
          </ac:picMkLst>
        </pc:picChg>
        <pc:picChg chg="add del mod">
          <ac:chgData name="Samuele Delpero" userId="51630ecc-bb8c-424b-b24a-330a7ea9f3fc" providerId="ADAL" clId="{B47456E1-4EBE-4336-B5D3-96FF273F0585}" dt="2025-09-10T12:54:34.943" v="1962" actId="478"/>
          <ac:picMkLst>
            <pc:docMk/>
            <pc:sldMk cId="2478465695" sldId="316"/>
            <ac:picMk id="9" creationId="{789FB01B-5925-DD2D-289D-244B3BC02657}"/>
          </ac:picMkLst>
        </pc:picChg>
        <pc:picChg chg="mod ord">
          <ac:chgData name="Samuele Delpero" userId="51630ecc-bb8c-424b-b24a-330a7ea9f3fc" providerId="ADAL" clId="{B47456E1-4EBE-4336-B5D3-96FF273F0585}" dt="2025-09-10T13:06:58.074" v="1970" actId="14826"/>
          <ac:picMkLst>
            <pc:docMk/>
            <pc:sldMk cId="2478465695" sldId="316"/>
            <ac:picMk id="10" creationId="{7F9DE2E9-36AD-7925-AE8E-1056C8022D46}"/>
          </ac:picMkLst>
        </pc:picChg>
        <pc:picChg chg="mod">
          <ac:chgData name="Samuele Delpero" userId="51630ecc-bb8c-424b-b24a-330a7ea9f3fc" providerId="ADAL" clId="{B47456E1-4EBE-4336-B5D3-96FF273F0585}" dt="2025-09-10T13:07:09.340" v="1971" actId="14826"/>
          <ac:picMkLst>
            <pc:docMk/>
            <pc:sldMk cId="2478465695" sldId="316"/>
            <ac:picMk id="12" creationId="{5AA1DE48-AC18-121D-2B3C-772CC96D7459}"/>
          </ac:picMkLst>
        </pc:picChg>
        <pc:picChg chg="mod">
          <ac:chgData name="Samuele Delpero" userId="51630ecc-bb8c-424b-b24a-330a7ea9f3fc" providerId="ADAL" clId="{B47456E1-4EBE-4336-B5D3-96FF273F0585}" dt="2025-09-10T13:07:37.958" v="1972" actId="14826"/>
          <ac:picMkLst>
            <pc:docMk/>
            <pc:sldMk cId="2478465695" sldId="316"/>
            <ac:picMk id="14" creationId="{AC08ACCD-A8B0-F4B3-CB72-543305A23E7B}"/>
          </ac:picMkLst>
        </pc:picChg>
        <pc:picChg chg="mod">
          <ac:chgData name="Samuele Delpero" userId="51630ecc-bb8c-424b-b24a-330a7ea9f3fc" providerId="ADAL" clId="{B47456E1-4EBE-4336-B5D3-96FF273F0585}" dt="2025-09-10T13:07:44.137" v="1973" actId="14826"/>
          <ac:picMkLst>
            <pc:docMk/>
            <pc:sldMk cId="2478465695" sldId="316"/>
            <ac:picMk id="16" creationId="{FE719FE5-C8A0-B21F-9295-291E386395B7}"/>
          </ac:picMkLst>
        </pc:picChg>
      </pc:sldChg>
      <pc:sldChg chg="addSp modSp new del mod">
        <pc:chgData name="Samuele Delpero" userId="51630ecc-bb8c-424b-b24a-330a7ea9f3fc" providerId="ADAL" clId="{B47456E1-4EBE-4336-B5D3-96FF273F0585}" dt="2025-09-09T12:26:28.412" v="1363" actId="2696"/>
        <pc:sldMkLst>
          <pc:docMk/>
          <pc:sldMk cId="1199867724" sldId="317"/>
        </pc:sldMkLst>
      </pc:sldChg>
      <pc:sldChg chg="addSp delSp modSp new del mod modClrScheme chgLayout">
        <pc:chgData name="Samuele Delpero" userId="51630ecc-bb8c-424b-b24a-330a7ea9f3fc" providerId="ADAL" clId="{B47456E1-4EBE-4336-B5D3-96FF273F0585}" dt="2025-09-08T16:19:22.127" v="709" actId="2696"/>
        <pc:sldMkLst>
          <pc:docMk/>
          <pc:sldMk cId="784481042" sldId="318"/>
        </pc:sldMkLst>
      </pc:sldChg>
      <pc:sldChg chg="addSp modSp new del mod">
        <pc:chgData name="Samuele Delpero" userId="51630ecc-bb8c-424b-b24a-330a7ea9f3fc" providerId="ADAL" clId="{B47456E1-4EBE-4336-B5D3-96FF273F0585}" dt="2025-09-08T09:58:29.315" v="76" actId="2696"/>
        <pc:sldMkLst>
          <pc:docMk/>
          <pc:sldMk cId="2982951680" sldId="318"/>
        </pc:sldMkLst>
      </pc:sldChg>
      <pc:sldChg chg="addSp delSp modSp new mod">
        <pc:chgData name="Samuele Delpero" userId="51630ecc-bb8c-424b-b24a-330a7ea9f3fc" providerId="ADAL" clId="{B47456E1-4EBE-4336-B5D3-96FF273F0585}" dt="2025-09-11T17:08:25.531" v="5026" actId="790"/>
        <pc:sldMkLst>
          <pc:docMk/>
          <pc:sldMk cId="13285280" sldId="319"/>
        </pc:sldMkLst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3285280" sldId="319"/>
            <ac:spMk id="2" creationId="{6C183093-6949-9A21-25E6-8EDF6EFE7E4C}"/>
          </ac:spMkLst>
        </pc:spChg>
        <pc:spChg chg="add del mod">
          <ac:chgData name="Samuele Delpero" userId="51630ecc-bb8c-424b-b24a-330a7ea9f3fc" providerId="ADAL" clId="{B47456E1-4EBE-4336-B5D3-96FF273F0585}" dt="2025-09-11T14:55:57.643" v="3930" actId="21"/>
          <ac:spMkLst>
            <pc:docMk/>
            <pc:sldMk cId="13285280" sldId="319"/>
            <ac:spMk id="4" creationId="{5949236A-A329-D065-322E-169FB883E414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3285280" sldId="319"/>
            <ac:spMk id="5" creationId="{78BE1482-2FBA-23EF-7942-A629656E5490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3285280" sldId="319"/>
            <ac:spMk id="6" creationId="{AA10B44C-B753-9400-6453-21A7BCE8DB00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3285280" sldId="319"/>
            <ac:spMk id="7" creationId="{1C875B18-BEA3-EBCB-F789-38F768DF1E4C}"/>
          </ac:spMkLst>
        </pc:spChg>
        <pc:spChg chg="del mod">
          <ac:chgData name="Samuele Delpero" userId="51630ecc-bb8c-424b-b24a-330a7ea9f3fc" providerId="ADAL" clId="{B47456E1-4EBE-4336-B5D3-96FF273F0585}" dt="2025-09-11T14:09:01.825" v="3653" actId="21"/>
          <ac:spMkLst>
            <pc:docMk/>
            <pc:sldMk cId="13285280" sldId="319"/>
            <ac:spMk id="8" creationId="{E1B1286C-C008-65FC-63E0-42D3AF37A759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3285280" sldId="319"/>
            <ac:spMk id="11" creationId="{984A3155-6B2C-123A-E8DF-98018F186485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3285280" sldId="319"/>
            <ac:spMk id="12" creationId="{DA55E624-734A-8715-4234-FA74C6195011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3285280" sldId="319"/>
            <ac:spMk id="13" creationId="{DF8561F0-F99B-11E7-C81F-0BCADFD247D1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3285280" sldId="319"/>
            <ac:spMk id="14" creationId="{9B02FE23-FC6A-4C4A-A93D-260322EFBB04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3285280" sldId="319"/>
            <ac:spMk id="15" creationId="{DA69BA22-995E-E6F5-57AA-0F3072185D2D}"/>
          </ac:spMkLst>
        </pc:spChg>
        <pc:picChg chg="add mod">
          <ac:chgData name="Samuele Delpero" userId="51630ecc-bb8c-424b-b24a-330a7ea9f3fc" providerId="ADAL" clId="{B47456E1-4EBE-4336-B5D3-96FF273F0585}" dt="2025-09-10T09:49:25.213" v="1687" actId="14826"/>
          <ac:picMkLst>
            <pc:docMk/>
            <pc:sldMk cId="13285280" sldId="319"/>
            <ac:picMk id="10" creationId="{B46DEE0F-405B-18FE-70CF-0728E231F96D}"/>
          </ac:picMkLst>
        </pc:picChg>
      </pc:sldChg>
      <pc:sldChg chg="addSp delSp modSp new mod">
        <pc:chgData name="Samuele Delpero" userId="51630ecc-bb8c-424b-b24a-330a7ea9f3fc" providerId="ADAL" clId="{B47456E1-4EBE-4336-B5D3-96FF273F0585}" dt="2025-09-11T17:08:25.531" v="5026" actId="790"/>
        <pc:sldMkLst>
          <pc:docMk/>
          <pc:sldMk cId="543309318" sldId="320"/>
        </pc:sldMkLst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543309318" sldId="320"/>
            <ac:spMk id="2" creationId="{F0CF0C2B-9885-779A-8476-0D39637D2A1A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543309318" sldId="320"/>
            <ac:spMk id="5" creationId="{20CF9A31-9A51-4EFB-5AF4-6A8B2971B5DE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543309318" sldId="320"/>
            <ac:spMk id="6" creationId="{88A5939E-7163-4275-C17C-A7C96AC067F5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543309318" sldId="320"/>
            <ac:spMk id="8" creationId="{555AD9F0-48F9-0C88-B290-167F507678F7}"/>
          </ac:spMkLst>
        </pc:spChg>
        <pc:picChg chg="add del mod">
          <ac:chgData name="Samuele Delpero" userId="51630ecc-bb8c-424b-b24a-330a7ea9f3fc" providerId="ADAL" clId="{B47456E1-4EBE-4336-B5D3-96FF273F0585}" dt="2025-09-11T14:34:06.342" v="3728" actId="478"/>
          <ac:picMkLst>
            <pc:docMk/>
            <pc:sldMk cId="543309318" sldId="320"/>
            <ac:picMk id="4" creationId="{993DC396-410A-6C89-592C-95AFFDB8623C}"/>
          </ac:picMkLst>
        </pc:picChg>
        <pc:picChg chg="add mod">
          <ac:chgData name="Samuele Delpero" userId="51630ecc-bb8c-424b-b24a-330a7ea9f3fc" providerId="ADAL" clId="{B47456E1-4EBE-4336-B5D3-96FF273F0585}" dt="2025-09-11T14:34:29.484" v="3733" actId="1076"/>
          <ac:picMkLst>
            <pc:docMk/>
            <pc:sldMk cId="543309318" sldId="320"/>
            <ac:picMk id="7" creationId="{FD4C4B45-6403-DF01-F4F0-3514D44A0DB5}"/>
          </ac:picMkLst>
        </pc:picChg>
        <pc:picChg chg="add del mod">
          <ac:chgData name="Samuele Delpero" userId="51630ecc-bb8c-424b-b24a-330a7ea9f3fc" providerId="ADAL" clId="{B47456E1-4EBE-4336-B5D3-96FF273F0585}" dt="2025-09-10T13:05:45.254" v="1963" actId="478"/>
          <ac:picMkLst>
            <pc:docMk/>
            <pc:sldMk cId="543309318" sldId="320"/>
            <ac:picMk id="10" creationId="{9CC51E5B-AB98-A077-0E82-2E8A46D08AA5}"/>
          </ac:picMkLst>
        </pc:picChg>
      </pc:sldChg>
      <pc:sldChg chg="new del">
        <pc:chgData name="Samuele Delpero" userId="51630ecc-bb8c-424b-b24a-330a7ea9f3fc" providerId="ADAL" clId="{B47456E1-4EBE-4336-B5D3-96FF273F0585}" dt="2025-09-08T16:42:16.676" v="851" actId="2696"/>
        <pc:sldMkLst>
          <pc:docMk/>
          <pc:sldMk cId="3662592827" sldId="321"/>
        </pc:sldMkLst>
      </pc:sldChg>
      <pc:sldChg chg="addSp delSp modSp new mod">
        <pc:chgData name="Samuele Delpero" userId="51630ecc-bb8c-424b-b24a-330a7ea9f3fc" providerId="ADAL" clId="{B47456E1-4EBE-4336-B5D3-96FF273F0585}" dt="2025-09-11T17:08:25.531" v="5026" actId="790"/>
        <pc:sldMkLst>
          <pc:docMk/>
          <pc:sldMk cId="2215076861" sldId="322"/>
        </pc:sldMkLst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215076861" sldId="322"/>
            <ac:spMk id="2" creationId="{DE0713FC-0BBB-40DF-62E3-7FC4AE1B400D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215076861" sldId="322"/>
            <ac:spMk id="5" creationId="{1FFE36BC-E615-F193-2CD6-C737BE1D68E5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215076861" sldId="322"/>
            <ac:spMk id="6" creationId="{75F11FAF-ECCF-4DB0-DF06-E98DEBF67522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215076861" sldId="322"/>
            <ac:spMk id="8" creationId="{D1882EE1-50DA-4BD8-6F96-FD5648A483BD}"/>
          </ac:spMkLst>
        </pc:spChg>
        <pc:picChg chg="add mod">
          <ac:chgData name="Samuele Delpero" userId="51630ecc-bb8c-424b-b24a-330a7ea9f3fc" providerId="ADAL" clId="{B47456E1-4EBE-4336-B5D3-96FF273F0585}" dt="2025-09-08T16:54:02.440" v="883" actId="1076"/>
          <ac:picMkLst>
            <pc:docMk/>
            <pc:sldMk cId="2215076861" sldId="322"/>
            <ac:picMk id="10" creationId="{AFA35D45-7D2C-E3A4-C553-D9103B2EE511}"/>
          </ac:picMkLst>
        </pc:picChg>
      </pc:sldChg>
      <pc:sldChg chg="addSp delSp modSp new mod modAnim">
        <pc:chgData name="Samuele Delpero" userId="51630ecc-bb8c-424b-b24a-330a7ea9f3fc" providerId="ADAL" clId="{B47456E1-4EBE-4336-B5D3-96FF273F0585}" dt="2025-09-11T17:08:25.531" v="5026" actId="790"/>
        <pc:sldMkLst>
          <pc:docMk/>
          <pc:sldMk cId="1725710914" sldId="323"/>
        </pc:sldMkLst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725710914" sldId="323"/>
            <ac:spMk id="2" creationId="{96A0E2B6-01CE-48EC-F21F-1997D427A120}"/>
          </ac:spMkLst>
        </pc:spChg>
        <pc:spChg chg="add del mod">
          <ac:chgData name="Samuele Delpero" userId="51630ecc-bb8c-424b-b24a-330a7ea9f3fc" providerId="ADAL" clId="{B47456E1-4EBE-4336-B5D3-96FF273F0585}" dt="2025-09-11T14:09:20.246" v="3658" actId="478"/>
          <ac:spMkLst>
            <pc:docMk/>
            <pc:sldMk cId="1725710914" sldId="323"/>
            <ac:spMk id="3" creationId="{E1B1286C-C008-65FC-63E0-42D3AF37A759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725710914" sldId="323"/>
            <ac:spMk id="5" creationId="{F8E5428B-E480-4BA0-1E16-84084B504575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725710914" sldId="323"/>
            <ac:spMk id="6" creationId="{AE72BA21-3880-A6BF-2DE0-1B28EAA72A50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725710914" sldId="323"/>
            <ac:spMk id="8" creationId="{90DADA2B-FF02-3A92-C3B1-75423DFBCB4A}"/>
          </ac:spMkLst>
        </pc:spChg>
        <pc:spChg chg="add del mod">
          <ac:chgData name="Samuele Delpero" userId="51630ecc-bb8c-424b-b24a-330a7ea9f3fc" providerId="ADAL" clId="{B47456E1-4EBE-4336-B5D3-96FF273F0585}" dt="2025-09-10T11:50:08.833" v="1886" actId="931"/>
          <ac:spMkLst>
            <pc:docMk/>
            <pc:sldMk cId="1725710914" sldId="323"/>
            <ac:spMk id="9" creationId="{CB9BCDFA-8502-5E01-2DB7-FA8E001BD74F}"/>
          </ac:spMkLst>
        </pc:spChg>
        <pc:picChg chg="add del mod">
          <ac:chgData name="Samuele Delpero" userId="51630ecc-bb8c-424b-b24a-330a7ea9f3fc" providerId="ADAL" clId="{B47456E1-4EBE-4336-B5D3-96FF273F0585}" dt="2025-09-10T11:50:03.179" v="1885" actId="478"/>
          <ac:picMkLst>
            <pc:docMk/>
            <pc:sldMk cId="1725710914" sldId="323"/>
            <ac:picMk id="10" creationId="{63F63D4D-996C-60F7-0C8C-ACF0796F003A}"/>
          </ac:picMkLst>
        </pc:picChg>
        <pc:picChg chg="add mod">
          <ac:chgData name="Samuele Delpero" userId="51630ecc-bb8c-424b-b24a-330a7ea9f3fc" providerId="ADAL" clId="{B47456E1-4EBE-4336-B5D3-96FF273F0585}" dt="2025-09-11T14:09:51.185" v="3687" actId="1035"/>
          <ac:picMkLst>
            <pc:docMk/>
            <pc:sldMk cId="1725710914" sldId="323"/>
            <ac:picMk id="12" creationId="{5549E3D5-6055-FCF6-7BA9-874B95D3B3AC}"/>
          </ac:picMkLst>
        </pc:picChg>
        <pc:picChg chg="add mod">
          <ac:chgData name="Samuele Delpero" userId="51630ecc-bb8c-424b-b24a-330a7ea9f3fc" providerId="ADAL" clId="{B47456E1-4EBE-4336-B5D3-96FF273F0585}" dt="2025-09-11T14:09:51.185" v="3687" actId="1035"/>
          <ac:picMkLst>
            <pc:docMk/>
            <pc:sldMk cId="1725710914" sldId="323"/>
            <ac:picMk id="14" creationId="{A6295EA8-F59F-966A-D22D-B80A7AC8BC6A}"/>
          </ac:picMkLst>
        </pc:picChg>
        <pc:picChg chg="add mod">
          <ac:chgData name="Samuele Delpero" userId="51630ecc-bb8c-424b-b24a-330a7ea9f3fc" providerId="ADAL" clId="{B47456E1-4EBE-4336-B5D3-96FF273F0585}" dt="2025-09-11T14:09:51.185" v="3687" actId="1035"/>
          <ac:picMkLst>
            <pc:docMk/>
            <pc:sldMk cId="1725710914" sldId="323"/>
            <ac:picMk id="16" creationId="{E78FD756-62C8-CAD3-256D-5E0968BFF675}"/>
          </ac:picMkLst>
        </pc:picChg>
      </pc:sldChg>
      <pc:sldChg chg="addSp modSp new del mod">
        <pc:chgData name="Samuele Delpero" userId="51630ecc-bb8c-424b-b24a-330a7ea9f3fc" providerId="ADAL" clId="{B47456E1-4EBE-4336-B5D3-96FF273F0585}" dt="2025-09-10T16:27:18.403" v="2680" actId="2696"/>
        <pc:sldMkLst>
          <pc:docMk/>
          <pc:sldMk cId="3294019134" sldId="324"/>
        </pc:sldMkLst>
        <pc:spChg chg="mod">
          <ac:chgData name="Samuele Delpero" userId="51630ecc-bb8c-424b-b24a-330a7ea9f3fc" providerId="ADAL" clId="{B47456E1-4EBE-4336-B5D3-96FF273F0585}" dt="2025-09-10T12:46:09.543" v="1952" actId="790"/>
          <ac:spMkLst>
            <pc:docMk/>
            <pc:sldMk cId="3294019134" sldId="324"/>
            <ac:spMk id="2" creationId="{DAC64682-F1F1-34A0-8150-9FAC55F2FAA6}"/>
          </ac:spMkLst>
        </pc:spChg>
        <pc:spChg chg="mod">
          <ac:chgData name="Samuele Delpero" userId="51630ecc-bb8c-424b-b24a-330a7ea9f3fc" providerId="ADAL" clId="{B47456E1-4EBE-4336-B5D3-96FF273F0585}" dt="2025-09-10T12:46:09.543" v="1952" actId="790"/>
          <ac:spMkLst>
            <pc:docMk/>
            <pc:sldMk cId="3294019134" sldId="324"/>
            <ac:spMk id="5" creationId="{62BEDADB-17C8-B768-62DF-6B256EF1FA55}"/>
          </ac:spMkLst>
        </pc:spChg>
        <pc:spChg chg="mod">
          <ac:chgData name="Samuele Delpero" userId="51630ecc-bb8c-424b-b24a-330a7ea9f3fc" providerId="ADAL" clId="{B47456E1-4EBE-4336-B5D3-96FF273F0585}" dt="2025-09-10T15:32:54.695" v="2385" actId="20577"/>
          <ac:spMkLst>
            <pc:docMk/>
            <pc:sldMk cId="3294019134" sldId="324"/>
            <ac:spMk id="6" creationId="{04122E31-B540-027B-899B-C92821DBC1CE}"/>
          </ac:spMkLst>
        </pc:spChg>
        <pc:spChg chg="mod">
          <ac:chgData name="Samuele Delpero" userId="51630ecc-bb8c-424b-b24a-330a7ea9f3fc" providerId="ADAL" clId="{B47456E1-4EBE-4336-B5D3-96FF273F0585}" dt="2025-09-10T15:23:35.144" v="2340" actId="1035"/>
          <ac:spMkLst>
            <pc:docMk/>
            <pc:sldMk cId="3294019134" sldId="324"/>
            <ac:spMk id="7" creationId="{8149F0BA-5FCF-C9D4-97B1-BD42B16657DC}"/>
          </ac:spMkLst>
        </pc:spChg>
        <pc:spChg chg="mod">
          <ac:chgData name="Samuele Delpero" userId="51630ecc-bb8c-424b-b24a-330a7ea9f3fc" providerId="ADAL" clId="{B47456E1-4EBE-4336-B5D3-96FF273F0585}" dt="2025-09-10T16:11:02.067" v="2467" actId="20577"/>
          <ac:spMkLst>
            <pc:docMk/>
            <pc:sldMk cId="3294019134" sldId="324"/>
            <ac:spMk id="8" creationId="{8D84615F-C34F-61E6-2FDC-7068F6F8DF09}"/>
          </ac:spMkLst>
        </pc:spChg>
        <pc:spChg chg="mod">
          <ac:chgData name="Samuele Delpero" userId="51630ecc-bb8c-424b-b24a-330a7ea9f3fc" providerId="ADAL" clId="{B47456E1-4EBE-4336-B5D3-96FF273F0585}" dt="2025-09-10T15:23:35.144" v="2340" actId="1035"/>
          <ac:spMkLst>
            <pc:docMk/>
            <pc:sldMk cId="3294019134" sldId="324"/>
            <ac:spMk id="9" creationId="{52425C9C-7A88-AEC4-F2D6-D1E534F8CBF5}"/>
          </ac:spMkLst>
        </pc:spChg>
        <pc:spChg chg="mod">
          <ac:chgData name="Samuele Delpero" userId="51630ecc-bb8c-424b-b24a-330a7ea9f3fc" providerId="ADAL" clId="{B47456E1-4EBE-4336-B5D3-96FF273F0585}" dt="2025-09-10T16:11:28.828" v="2515" actId="20577"/>
          <ac:spMkLst>
            <pc:docMk/>
            <pc:sldMk cId="3294019134" sldId="324"/>
            <ac:spMk id="10" creationId="{36C34219-EDB8-CC09-2D0C-96FF3057F8D2}"/>
          </ac:spMkLst>
        </pc:spChg>
        <pc:spChg chg="mod">
          <ac:chgData name="Samuele Delpero" userId="51630ecc-bb8c-424b-b24a-330a7ea9f3fc" providerId="ADAL" clId="{B47456E1-4EBE-4336-B5D3-96FF273F0585}" dt="2025-09-10T15:23:35.144" v="2340" actId="1035"/>
          <ac:spMkLst>
            <pc:docMk/>
            <pc:sldMk cId="3294019134" sldId="324"/>
            <ac:spMk id="11" creationId="{AAC20972-8F5A-A562-589F-B9FF558FB2D9}"/>
          </ac:spMkLst>
        </pc:spChg>
        <pc:spChg chg="mod">
          <ac:chgData name="Samuele Delpero" userId="51630ecc-bb8c-424b-b24a-330a7ea9f3fc" providerId="ADAL" clId="{B47456E1-4EBE-4336-B5D3-96FF273F0585}" dt="2025-09-10T16:13:21.848" v="2583" actId="20577"/>
          <ac:spMkLst>
            <pc:docMk/>
            <pc:sldMk cId="3294019134" sldId="324"/>
            <ac:spMk id="12" creationId="{E39B703E-F339-41B1-FBB9-DB9B4B930856}"/>
          </ac:spMkLst>
        </pc:spChg>
        <pc:spChg chg="mod">
          <ac:chgData name="Samuele Delpero" userId="51630ecc-bb8c-424b-b24a-330a7ea9f3fc" providerId="ADAL" clId="{B47456E1-4EBE-4336-B5D3-96FF273F0585}" dt="2025-09-10T15:23:35.144" v="2340" actId="1035"/>
          <ac:spMkLst>
            <pc:docMk/>
            <pc:sldMk cId="3294019134" sldId="324"/>
            <ac:spMk id="13" creationId="{854E0909-C3A3-0629-65D3-57B2E90572EF}"/>
          </ac:spMkLst>
        </pc:spChg>
        <pc:spChg chg="add mod">
          <ac:chgData name="Samuele Delpero" userId="51630ecc-bb8c-424b-b24a-330a7ea9f3fc" providerId="ADAL" clId="{B47456E1-4EBE-4336-B5D3-96FF273F0585}" dt="2025-09-10T16:17:29.708" v="2596" actId="3626"/>
          <ac:spMkLst>
            <pc:docMk/>
            <pc:sldMk cId="3294019134" sldId="324"/>
            <ac:spMk id="20" creationId="{12EE8CA2-4B8C-F0E1-390F-578A3B6F0060}"/>
          </ac:spMkLst>
        </pc:spChg>
        <pc:picChg chg="add mod">
          <ac:chgData name="Samuele Delpero" userId="51630ecc-bb8c-424b-b24a-330a7ea9f3fc" providerId="ADAL" clId="{B47456E1-4EBE-4336-B5D3-96FF273F0585}" dt="2025-09-10T15:25:00.305" v="2353" actId="1076"/>
          <ac:picMkLst>
            <pc:docMk/>
            <pc:sldMk cId="3294019134" sldId="324"/>
            <ac:picMk id="4" creationId="{54017E9A-672D-157E-3546-5D75F716E3BF}"/>
          </ac:picMkLst>
        </pc:picChg>
        <pc:picChg chg="add mod">
          <ac:chgData name="Samuele Delpero" userId="51630ecc-bb8c-424b-b24a-330a7ea9f3fc" providerId="ADAL" clId="{B47456E1-4EBE-4336-B5D3-96FF273F0585}" dt="2025-09-10T15:24:25.434" v="2350" actId="1076"/>
          <ac:picMkLst>
            <pc:docMk/>
            <pc:sldMk cId="3294019134" sldId="324"/>
            <ac:picMk id="15" creationId="{6764B28D-DD47-F5FC-50A6-52CB31EAF05D}"/>
          </ac:picMkLst>
        </pc:picChg>
        <pc:picChg chg="add mod">
          <ac:chgData name="Samuele Delpero" userId="51630ecc-bb8c-424b-b24a-330a7ea9f3fc" providerId="ADAL" clId="{B47456E1-4EBE-4336-B5D3-96FF273F0585}" dt="2025-09-10T15:24:32.005" v="2351" actId="1076"/>
          <ac:picMkLst>
            <pc:docMk/>
            <pc:sldMk cId="3294019134" sldId="324"/>
            <ac:picMk id="17" creationId="{8DE74A51-93BD-0199-D55B-D14AE6610891}"/>
          </ac:picMkLst>
        </pc:picChg>
        <pc:picChg chg="add mod">
          <ac:chgData name="Samuele Delpero" userId="51630ecc-bb8c-424b-b24a-330a7ea9f3fc" providerId="ADAL" clId="{B47456E1-4EBE-4336-B5D3-96FF273F0585}" dt="2025-09-10T15:27:51.233" v="2356" actId="1076"/>
          <ac:picMkLst>
            <pc:docMk/>
            <pc:sldMk cId="3294019134" sldId="324"/>
            <ac:picMk id="19" creationId="{4F85514F-7ABB-1845-696B-785D8B94426C}"/>
          </ac:picMkLst>
        </pc:picChg>
      </pc:sldChg>
      <pc:sldChg chg="add del">
        <pc:chgData name="Samuele Delpero" userId="51630ecc-bb8c-424b-b24a-330a7ea9f3fc" providerId="ADAL" clId="{B47456E1-4EBE-4336-B5D3-96FF273F0585}" dt="2025-09-10T10:03:39.878" v="1827" actId="2696"/>
        <pc:sldMkLst>
          <pc:docMk/>
          <pc:sldMk cId="1136532068" sldId="325"/>
        </pc:sldMkLst>
      </pc:sldChg>
      <pc:sldChg chg="addSp delSp modSp new mod ord modShow">
        <pc:chgData name="Samuele Delpero" userId="51630ecc-bb8c-424b-b24a-330a7ea9f3fc" providerId="ADAL" clId="{B47456E1-4EBE-4336-B5D3-96FF273F0585}" dt="2025-09-11T17:08:25.531" v="5026" actId="790"/>
        <pc:sldMkLst>
          <pc:docMk/>
          <pc:sldMk cId="2454130561" sldId="326"/>
        </pc:sldMkLst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454130561" sldId="326"/>
            <ac:spMk id="2" creationId="{EC05C81A-94B6-3968-DA61-0D63FFDE6659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454130561" sldId="326"/>
            <ac:spMk id="5" creationId="{A03EEDFE-0ADB-7DD0-972C-FE22F708E3EC}"/>
          </ac:spMkLst>
        </pc:spChg>
        <pc:spChg chg="del mod">
          <ac:chgData name="Samuele Delpero" userId="51630ecc-bb8c-424b-b24a-330a7ea9f3fc" providerId="ADAL" clId="{B47456E1-4EBE-4336-B5D3-96FF273F0585}" dt="2025-09-10T09:51:52.103" v="1700" actId="478"/>
          <ac:spMkLst>
            <pc:docMk/>
            <pc:sldMk cId="2454130561" sldId="326"/>
            <ac:spMk id="6" creationId="{276487DB-E394-BA66-4D27-3BDE0C1492EF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454130561" sldId="326"/>
            <ac:spMk id="7" creationId="{45E442DE-D234-9C08-62A9-CE57A6ED55DC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454130561" sldId="326"/>
            <ac:spMk id="8" creationId="{FEE345CC-9808-9BF9-C6DC-05C839681B37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454130561" sldId="326"/>
            <ac:spMk id="9" creationId="{428E4D2A-FD4D-3E41-52AB-DC5945F5D1C7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454130561" sldId="326"/>
            <ac:spMk id="10" creationId="{DAC251B4-4DDD-99D5-1651-CC348DF75720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454130561" sldId="326"/>
            <ac:spMk id="11" creationId="{D60D3DAD-814F-B3F5-255E-9EBD8479FA71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454130561" sldId="326"/>
            <ac:spMk id="12" creationId="{06F1812B-4E38-3346-D848-F4775A85F973}"/>
          </ac:spMkLst>
        </pc:spChg>
        <pc:picChg chg="add mod">
          <ac:chgData name="Samuele Delpero" userId="51630ecc-bb8c-424b-b24a-330a7ea9f3fc" providerId="ADAL" clId="{B47456E1-4EBE-4336-B5D3-96FF273F0585}" dt="2025-09-10T09:54:57.206" v="1741" actId="1036"/>
          <ac:picMkLst>
            <pc:docMk/>
            <pc:sldMk cId="2454130561" sldId="326"/>
            <ac:picMk id="13" creationId="{D3E72132-722A-E149-C811-5864CC26B061}"/>
          </ac:picMkLst>
        </pc:picChg>
        <pc:picChg chg="add mod">
          <ac:chgData name="Samuele Delpero" userId="51630ecc-bb8c-424b-b24a-330a7ea9f3fc" providerId="ADAL" clId="{B47456E1-4EBE-4336-B5D3-96FF273F0585}" dt="2025-09-10T09:54:57.206" v="1741" actId="1036"/>
          <ac:picMkLst>
            <pc:docMk/>
            <pc:sldMk cId="2454130561" sldId="326"/>
            <ac:picMk id="15" creationId="{40C40FD3-8DF1-FD72-159F-6E67346DA34C}"/>
          </ac:picMkLst>
        </pc:picChg>
        <pc:picChg chg="add mod">
          <ac:chgData name="Samuele Delpero" userId="51630ecc-bb8c-424b-b24a-330a7ea9f3fc" providerId="ADAL" clId="{B47456E1-4EBE-4336-B5D3-96FF273F0585}" dt="2025-09-10T09:54:57.206" v="1741" actId="1036"/>
          <ac:picMkLst>
            <pc:docMk/>
            <pc:sldMk cId="2454130561" sldId="326"/>
            <ac:picMk id="17" creationId="{0E6E94FA-71D0-5ADA-5DC3-ACAAD27AB376}"/>
          </ac:picMkLst>
        </pc:picChg>
      </pc:sldChg>
      <pc:sldChg chg="modSp add del">
        <pc:chgData name="Samuele Delpero" userId="51630ecc-bb8c-424b-b24a-330a7ea9f3fc" providerId="ADAL" clId="{B47456E1-4EBE-4336-B5D3-96FF273F0585}" dt="2025-09-10T09:59:40.457" v="1744" actId="2696"/>
        <pc:sldMkLst>
          <pc:docMk/>
          <pc:sldMk cId="1543806856" sldId="327"/>
        </pc:sldMkLst>
        <pc:picChg chg="mod">
          <ac:chgData name="Samuele Delpero" userId="51630ecc-bb8c-424b-b24a-330a7ea9f3fc" providerId="ADAL" clId="{B47456E1-4EBE-4336-B5D3-96FF273F0585}" dt="2025-09-10T09:59:27.107" v="1743" actId="14826"/>
          <ac:picMkLst>
            <pc:docMk/>
            <pc:sldMk cId="1543806856" sldId="327"/>
            <ac:picMk id="17" creationId="{5B2A7735-B8A1-C269-42C4-8960CDBF7B94}"/>
          </ac:picMkLst>
        </pc:picChg>
      </pc:sldChg>
      <pc:sldChg chg="delSp modSp add mod ord modShow">
        <pc:chgData name="Samuele Delpero" userId="51630ecc-bb8c-424b-b24a-330a7ea9f3fc" providerId="ADAL" clId="{B47456E1-4EBE-4336-B5D3-96FF273F0585}" dt="2025-09-11T17:08:25.531" v="5026" actId="790"/>
        <pc:sldMkLst>
          <pc:docMk/>
          <pc:sldMk cId="4294816778" sldId="327"/>
        </pc:sldMkLst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4294816778" sldId="327"/>
            <ac:spMk id="2" creationId="{71CB6C6F-D3F1-5F34-7586-86CCE3668E6E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4294816778" sldId="327"/>
            <ac:spMk id="5" creationId="{2097DC57-E66D-AA9E-14E4-E79DA31E62E2}"/>
          </ac:spMkLst>
        </pc:spChg>
        <pc:spChg chg="del">
          <ac:chgData name="Samuele Delpero" userId="51630ecc-bb8c-424b-b24a-330a7ea9f3fc" providerId="ADAL" clId="{B47456E1-4EBE-4336-B5D3-96FF273F0585}" dt="2025-09-10T10:00:28.360" v="1748" actId="478"/>
          <ac:spMkLst>
            <pc:docMk/>
            <pc:sldMk cId="4294816778" sldId="327"/>
            <ac:spMk id="7" creationId="{44671BCA-C2A6-2A4A-34DB-710361CA1DC0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4294816778" sldId="327"/>
            <ac:spMk id="8" creationId="{60C6E0F8-FB3F-9B42-F614-DDF99007D3A1}"/>
          </ac:spMkLst>
        </pc:spChg>
        <pc:spChg chg="del">
          <ac:chgData name="Samuele Delpero" userId="51630ecc-bb8c-424b-b24a-330a7ea9f3fc" providerId="ADAL" clId="{B47456E1-4EBE-4336-B5D3-96FF273F0585}" dt="2025-09-10T10:00:31.910" v="1749" actId="478"/>
          <ac:spMkLst>
            <pc:docMk/>
            <pc:sldMk cId="4294816778" sldId="327"/>
            <ac:spMk id="9" creationId="{8018E3D4-B75E-1014-D392-032031C20A69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4294816778" sldId="327"/>
            <ac:spMk id="10" creationId="{A445FF03-EF05-2AB9-0E74-F109F9B8E070}"/>
          </ac:spMkLst>
        </pc:spChg>
        <pc:spChg chg="del">
          <ac:chgData name="Samuele Delpero" userId="51630ecc-bb8c-424b-b24a-330a7ea9f3fc" providerId="ADAL" clId="{B47456E1-4EBE-4336-B5D3-96FF273F0585}" dt="2025-09-10T10:00:33.411" v="1750" actId="478"/>
          <ac:spMkLst>
            <pc:docMk/>
            <pc:sldMk cId="4294816778" sldId="327"/>
            <ac:spMk id="11" creationId="{698E6724-1FD8-91B1-6D2C-BE88409F1D5B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4294816778" sldId="327"/>
            <ac:spMk id="12" creationId="{78EF39A9-6BF8-3A0D-FAAE-F0CFA53AEB8C}"/>
          </ac:spMkLst>
        </pc:spChg>
        <pc:picChg chg="mod">
          <ac:chgData name="Samuele Delpero" userId="51630ecc-bb8c-424b-b24a-330a7ea9f3fc" providerId="ADAL" clId="{B47456E1-4EBE-4336-B5D3-96FF273F0585}" dt="2025-09-10T16:40:39.407" v="2719" actId="1036"/>
          <ac:picMkLst>
            <pc:docMk/>
            <pc:sldMk cId="4294816778" sldId="327"/>
            <ac:picMk id="13" creationId="{2C2EDC4F-8413-8D26-FA5E-AE369CBC71FE}"/>
          </ac:picMkLst>
        </pc:picChg>
        <pc:picChg chg="mod">
          <ac:chgData name="Samuele Delpero" userId="51630ecc-bb8c-424b-b24a-330a7ea9f3fc" providerId="ADAL" clId="{B47456E1-4EBE-4336-B5D3-96FF273F0585}" dt="2025-09-10T16:41:06.004" v="2723" actId="1076"/>
          <ac:picMkLst>
            <pc:docMk/>
            <pc:sldMk cId="4294816778" sldId="327"/>
            <ac:picMk id="15" creationId="{49557BB4-950E-C71B-F05D-A67D862BC8A5}"/>
          </ac:picMkLst>
        </pc:picChg>
        <pc:picChg chg="mod">
          <ac:chgData name="Samuele Delpero" userId="51630ecc-bb8c-424b-b24a-330a7ea9f3fc" providerId="ADAL" clId="{B47456E1-4EBE-4336-B5D3-96FF273F0585}" dt="2025-09-10T16:41:12.493" v="2724" actId="1076"/>
          <ac:picMkLst>
            <pc:docMk/>
            <pc:sldMk cId="4294816778" sldId="327"/>
            <ac:picMk id="17" creationId="{35D830AB-822C-9FBE-9C8B-B593752E0F7C}"/>
          </ac:picMkLst>
        </pc:picChg>
      </pc:sldChg>
      <pc:sldChg chg="addSp delSp modSp new mod chgLayout">
        <pc:chgData name="Samuele Delpero" userId="51630ecc-bb8c-424b-b24a-330a7ea9f3fc" providerId="ADAL" clId="{B47456E1-4EBE-4336-B5D3-96FF273F0585}" dt="2025-09-11T20:42:33.502" v="5068" actId="1076"/>
        <pc:sldMkLst>
          <pc:docMk/>
          <pc:sldMk cId="3247730010" sldId="328"/>
        </pc:sldMkLst>
        <pc:spChg chg="mod or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3247730010" sldId="328"/>
            <ac:spMk id="2" creationId="{E16967BC-2195-691B-A1FB-FE15A7E626B1}"/>
          </ac:spMkLst>
        </pc:spChg>
        <pc:spChg chg="mod or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3247730010" sldId="328"/>
            <ac:spMk id="3" creationId="{50BA4FCC-6160-B003-518A-0403F2BB46BC}"/>
          </ac:spMkLst>
        </pc:spChg>
        <pc:spChg chg="mod or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3247730010" sldId="328"/>
            <ac:spMk id="4" creationId="{003C4F53-A4E6-A847-D16C-B0750D246B83}"/>
          </ac:spMkLst>
        </pc:spChg>
        <pc:spChg chg="del">
          <ac:chgData name="Samuele Delpero" userId="51630ecc-bb8c-424b-b24a-330a7ea9f3fc" providerId="ADAL" clId="{B47456E1-4EBE-4336-B5D3-96FF273F0585}" dt="2025-09-10T12:45:45.583" v="1949" actId="931"/>
          <ac:spMkLst>
            <pc:docMk/>
            <pc:sldMk cId="3247730010" sldId="328"/>
            <ac:spMk id="5" creationId="{366927CF-32B4-94F8-271B-211342D898E0}"/>
          </ac:spMkLst>
        </pc:spChg>
        <pc:spChg chg="add del mod">
          <ac:chgData name="Samuele Delpero" userId="51630ecc-bb8c-424b-b24a-330a7ea9f3fc" providerId="ADAL" clId="{B47456E1-4EBE-4336-B5D3-96FF273F0585}" dt="2025-09-11T13:56:03.662" v="3246" actId="700"/>
          <ac:spMkLst>
            <pc:docMk/>
            <pc:sldMk cId="3247730010" sldId="328"/>
            <ac:spMk id="6" creationId="{98577BC9-CED0-5185-46DD-1791189FBBC9}"/>
          </ac:spMkLst>
        </pc:spChg>
        <pc:spChg chg="add del mod or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3247730010" sldId="328"/>
            <ac:spMk id="9" creationId="{BF495A89-8BD3-00A2-B41B-538CB69AB1E9}"/>
          </ac:spMkLst>
        </pc:spChg>
        <pc:spChg chg="add del mod">
          <ac:chgData name="Samuele Delpero" userId="51630ecc-bb8c-424b-b24a-330a7ea9f3fc" providerId="ADAL" clId="{B47456E1-4EBE-4336-B5D3-96FF273F0585}" dt="2025-09-11T20:42:01.688" v="5061" actId="931"/>
          <ac:spMkLst>
            <pc:docMk/>
            <pc:sldMk cId="3247730010" sldId="328"/>
            <ac:spMk id="11" creationId="{17753C8D-3A74-7EC6-6768-726D6BC50AF6}"/>
          </ac:spMkLst>
        </pc:spChg>
        <pc:picChg chg="add del mod">
          <ac:chgData name="Samuele Delpero" userId="51630ecc-bb8c-424b-b24a-330a7ea9f3fc" providerId="ADAL" clId="{B47456E1-4EBE-4336-B5D3-96FF273F0585}" dt="2025-09-11T20:41:57.370" v="5060" actId="478"/>
          <ac:picMkLst>
            <pc:docMk/>
            <pc:sldMk cId="3247730010" sldId="328"/>
            <ac:picMk id="6" creationId="{B09FA039-7435-81CA-7B77-7AC7A39AF6E7}"/>
          </ac:picMkLst>
        </pc:picChg>
        <pc:picChg chg="add del mod">
          <ac:chgData name="Samuele Delpero" userId="51630ecc-bb8c-424b-b24a-330a7ea9f3fc" providerId="ADAL" clId="{B47456E1-4EBE-4336-B5D3-96FF273F0585}" dt="2025-09-11T20:42:13.310" v="5064" actId="478"/>
          <ac:picMkLst>
            <pc:docMk/>
            <pc:sldMk cId="3247730010" sldId="328"/>
            <ac:picMk id="7" creationId="{DD1E7EFB-F112-6D18-9BC0-CDDA445672A8}"/>
          </ac:picMkLst>
        </pc:picChg>
        <pc:picChg chg="add del mod ord">
          <ac:chgData name="Samuele Delpero" userId="51630ecc-bb8c-424b-b24a-330a7ea9f3fc" providerId="ADAL" clId="{B47456E1-4EBE-4336-B5D3-96FF273F0585}" dt="2025-09-11T20:41:53.863" v="5059" actId="478"/>
          <ac:picMkLst>
            <pc:docMk/>
            <pc:sldMk cId="3247730010" sldId="328"/>
            <ac:picMk id="8" creationId="{F5EBA597-42F4-3B40-BF11-2AACDF2051D8}"/>
          </ac:picMkLst>
        </pc:picChg>
        <pc:picChg chg="add mod">
          <ac:chgData name="Samuele Delpero" userId="51630ecc-bb8c-424b-b24a-330a7ea9f3fc" providerId="ADAL" clId="{B47456E1-4EBE-4336-B5D3-96FF273F0585}" dt="2025-09-11T20:42:07.603" v="5063" actId="1076"/>
          <ac:picMkLst>
            <pc:docMk/>
            <pc:sldMk cId="3247730010" sldId="328"/>
            <ac:picMk id="13" creationId="{8CAB00EF-06A8-F21C-84E7-07F9A9176F0D}"/>
          </ac:picMkLst>
        </pc:picChg>
        <pc:picChg chg="add mod">
          <ac:chgData name="Samuele Delpero" userId="51630ecc-bb8c-424b-b24a-330a7ea9f3fc" providerId="ADAL" clId="{B47456E1-4EBE-4336-B5D3-96FF273F0585}" dt="2025-09-11T20:42:33.502" v="5068" actId="1076"/>
          <ac:picMkLst>
            <pc:docMk/>
            <pc:sldMk cId="3247730010" sldId="328"/>
            <ac:picMk id="15" creationId="{0BE6FCDE-63E9-1A0F-E78F-D2C924397AB0}"/>
          </ac:picMkLst>
        </pc:picChg>
      </pc:sldChg>
      <pc:sldChg chg="addSp delSp modSp add mod modClrScheme delAnim modAnim chgLayout">
        <pc:chgData name="Samuele Delpero" userId="51630ecc-bb8c-424b-b24a-330a7ea9f3fc" providerId="ADAL" clId="{B47456E1-4EBE-4336-B5D3-96FF273F0585}" dt="2025-09-11T17:08:25.531" v="5026" actId="790"/>
        <pc:sldMkLst>
          <pc:docMk/>
          <pc:sldMk cId="324654110" sldId="329"/>
        </pc:sldMkLst>
        <pc:spChg chg="mod or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324654110" sldId="329"/>
            <ac:spMk id="2" creationId="{DFC20B6D-0CD9-2F82-BAB9-0FBDEF121893}"/>
          </ac:spMkLst>
        </pc:spChg>
        <pc:spChg chg="add del mod">
          <ac:chgData name="Samuele Delpero" userId="51630ecc-bb8c-424b-b24a-330a7ea9f3fc" providerId="ADAL" clId="{B47456E1-4EBE-4336-B5D3-96FF273F0585}" dt="2025-09-11T14:35:05.463" v="3735" actId="931"/>
          <ac:spMkLst>
            <pc:docMk/>
            <pc:sldMk cId="324654110" sldId="329"/>
            <ac:spMk id="4" creationId="{2CE5A64A-CA3C-96AE-CBEE-C4DDE1976B0A}"/>
          </ac:spMkLst>
        </pc:spChg>
        <pc:spChg chg="mod or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324654110" sldId="329"/>
            <ac:spMk id="5" creationId="{4022C75A-8613-86DE-150B-BF2659A80FC6}"/>
          </ac:spMkLst>
        </pc:spChg>
        <pc:spChg chg="mod or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324654110" sldId="329"/>
            <ac:spMk id="6" creationId="{8ACAF63A-4AD5-F857-8B3A-366916975770}"/>
          </ac:spMkLst>
        </pc:spChg>
        <pc:spChg chg="del">
          <ac:chgData name="Samuele Delpero" userId="51630ecc-bb8c-424b-b24a-330a7ea9f3fc" providerId="ADAL" clId="{B47456E1-4EBE-4336-B5D3-96FF273F0585}" dt="2025-09-10T13:12:56.500" v="2036" actId="700"/>
          <ac:spMkLst>
            <pc:docMk/>
            <pc:sldMk cId="324654110" sldId="329"/>
            <ac:spMk id="8" creationId="{861D4125-DBA1-E9B1-813C-0034485CFD77}"/>
          </ac:spMkLst>
        </pc:spChg>
        <pc:picChg chg="add mod ord">
          <ac:chgData name="Samuele Delpero" userId="51630ecc-bb8c-424b-b24a-330a7ea9f3fc" providerId="ADAL" clId="{B47456E1-4EBE-4336-B5D3-96FF273F0585}" dt="2025-09-11T14:40:40.920" v="3793" actId="1036"/>
          <ac:picMkLst>
            <pc:docMk/>
            <pc:sldMk cId="324654110" sldId="329"/>
            <ac:picMk id="8" creationId="{727E1C73-B310-0443-28DA-87D0FCFBC81D}"/>
          </ac:picMkLst>
        </pc:picChg>
        <pc:picChg chg="del mod ord">
          <ac:chgData name="Samuele Delpero" userId="51630ecc-bb8c-424b-b24a-330a7ea9f3fc" providerId="ADAL" clId="{B47456E1-4EBE-4336-B5D3-96FF273F0585}" dt="2025-09-11T14:34:54.723" v="3734" actId="478"/>
          <ac:picMkLst>
            <pc:docMk/>
            <pc:sldMk cId="324654110" sldId="329"/>
            <ac:picMk id="10" creationId="{E0094DEE-D35C-FE66-608C-B0328052B21D}"/>
          </ac:picMkLst>
        </pc:picChg>
        <pc:picChg chg="add mod">
          <ac:chgData name="Samuele Delpero" userId="51630ecc-bb8c-424b-b24a-330a7ea9f3fc" providerId="ADAL" clId="{B47456E1-4EBE-4336-B5D3-96FF273F0585}" dt="2025-09-11T14:40:40.920" v="3793" actId="1036"/>
          <ac:picMkLst>
            <pc:docMk/>
            <pc:sldMk cId="324654110" sldId="329"/>
            <ac:picMk id="11" creationId="{E05E19D9-A92C-8FD9-3D42-55E05175F7F4}"/>
          </ac:picMkLst>
        </pc:picChg>
        <pc:picChg chg="del mod">
          <ac:chgData name="Samuele Delpero" userId="51630ecc-bb8c-424b-b24a-330a7ea9f3fc" providerId="ADAL" clId="{B47456E1-4EBE-4336-B5D3-96FF273F0585}" dt="2025-09-11T14:34:54.723" v="3734" actId="478"/>
          <ac:picMkLst>
            <pc:docMk/>
            <pc:sldMk cId="324654110" sldId="329"/>
            <ac:picMk id="12" creationId="{043A9497-4FD5-2FE4-0FF4-9F9E0187B644}"/>
          </ac:picMkLst>
        </pc:picChg>
        <pc:picChg chg="del mod">
          <ac:chgData name="Samuele Delpero" userId="51630ecc-bb8c-424b-b24a-330a7ea9f3fc" providerId="ADAL" clId="{B47456E1-4EBE-4336-B5D3-96FF273F0585}" dt="2025-09-11T14:34:54.723" v="3734" actId="478"/>
          <ac:picMkLst>
            <pc:docMk/>
            <pc:sldMk cId="324654110" sldId="329"/>
            <ac:picMk id="14" creationId="{2E2D4338-F321-5346-F889-05B3EDBE8FA0}"/>
          </ac:picMkLst>
        </pc:picChg>
        <pc:picChg chg="add mod ord">
          <ac:chgData name="Samuele Delpero" userId="51630ecc-bb8c-424b-b24a-330a7ea9f3fc" providerId="ADAL" clId="{B47456E1-4EBE-4336-B5D3-96FF273F0585}" dt="2025-09-11T14:40:40.920" v="3793" actId="1036"/>
          <ac:picMkLst>
            <pc:docMk/>
            <pc:sldMk cId="324654110" sldId="329"/>
            <ac:picMk id="15" creationId="{76FBE211-F236-4DDD-64E4-B1C349B0687A}"/>
          </ac:picMkLst>
        </pc:picChg>
        <pc:picChg chg="del mod">
          <ac:chgData name="Samuele Delpero" userId="51630ecc-bb8c-424b-b24a-330a7ea9f3fc" providerId="ADAL" clId="{B47456E1-4EBE-4336-B5D3-96FF273F0585}" dt="2025-09-11T14:34:54.723" v="3734" actId="478"/>
          <ac:picMkLst>
            <pc:docMk/>
            <pc:sldMk cId="324654110" sldId="329"/>
            <ac:picMk id="16" creationId="{6FD7C9D9-BB0E-9022-6625-8922A0EAD218}"/>
          </ac:picMkLst>
        </pc:picChg>
        <pc:picChg chg="add mod">
          <ac:chgData name="Samuele Delpero" userId="51630ecc-bb8c-424b-b24a-330a7ea9f3fc" providerId="ADAL" clId="{B47456E1-4EBE-4336-B5D3-96FF273F0585}" dt="2025-09-11T14:40:40.920" v="3793" actId="1036"/>
          <ac:picMkLst>
            <pc:docMk/>
            <pc:sldMk cId="324654110" sldId="329"/>
            <ac:picMk id="18" creationId="{5CD366BE-6083-2565-A647-7C75692CB157}"/>
          </ac:picMkLst>
        </pc:picChg>
      </pc:sldChg>
      <pc:sldChg chg="modSp new del mod">
        <pc:chgData name="Samuele Delpero" userId="51630ecc-bb8c-424b-b24a-330a7ea9f3fc" providerId="ADAL" clId="{B47456E1-4EBE-4336-B5D3-96FF273F0585}" dt="2025-09-10T16:01:27.802" v="2424" actId="2696"/>
        <pc:sldMkLst>
          <pc:docMk/>
          <pc:sldMk cId="1045401052" sldId="330"/>
        </pc:sldMkLst>
        <pc:spChg chg="mod">
          <ac:chgData name="Samuele Delpero" userId="51630ecc-bb8c-424b-b24a-330a7ea9f3fc" providerId="ADAL" clId="{B47456E1-4EBE-4336-B5D3-96FF273F0585}" dt="2025-09-10T15:48:33.660" v="2423" actId="2711"/>
          <ac:spMkLst>
            <pc:docMk/>
            <pc:sldMk cId="1045401052" sldId="330"/>
            <ac:spMk id="2" creationId="{83AA5B93-FE8B-7589-3FE9-AD22F6616CF5}"/>
          </ac:spMkLst>
        </pc:spChg>
        <pc:spChg chg="mod">
          <ac:chgData name="Samuele Delpero" userId="51630ecc-bb8c-424b-b24a-330a7ea9f3fc" providerId="ADAL" clId="{B47456E1-4EBE-4336-B5D3-96FF273F0585}" dt="2025-09-10T15:46:59.365" v="2421"/>
          <ac:spMkLst>
            <pc:docMk/>
            <pc:sldMk cId="1045401052" sldId="330"/>
            <ac:spMk id="4" creationId="{1869E0D6-D9E4-6DA5-2A0F-D0A1855C2CEA}"/>
          </ac:spMkLst>
        </pc:spChg>
      </pc:sldChg>
      <pc:sldChg chg="addSp delSp modSp new mod ord">
        <pc:chgData name="Samuele Delpero" userId="51630ecc-bb8c-424b-b24a-330a7ea9f3fc" providerId="ADAL" clId="{B47456E1-4EBE-4336-B5D3-96FF273F0585}" dt="2025-09-11T17:08:25.531" v="5026" actId="790"/>
        <pc:sldMkLst>
          <pc:docMk/>
          <pc:sldMk cId="2112320059" sldId="330"/>
        </pc:sldMkLst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112320059" sldId="330"/>
            <ac:spMk id="2" creationId="{ED00FC73-38A3-5B92-05AC-659AC0F725F7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112320059" sldId="330"/>
            <ac:spMk id="3" creationId="{D9546AA1-4358-56A9-E4D0-60C4ED8230E7}"/>
          </ac:spMkLst>
        </pc:spChg>
        <pc:spChg chg="del">
          <ac:chgData name="Samuele Delpero" userId="51630ecc-bb8c-424b-b24a-330a7ea9f3fc" providerId="ADAL" clId="{B47456E1-4EBE-4336-B5D3-96FF273F0585}" dt="2025-09-10T16:18:24.783" v="2607" actId="478"/>
          <ac:spMkLst>
            <pc:docMk/>
            <pc:sldMk cId="2112320059" sldId="330"/>
            <ac:spMk id="4" creationId="{6DDD8697-9F11-49D9-5355-7E3B872AE458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112320059" sldId="330"/>
            <ac:spMk id="5" creationId="{CD9A94E9-44B4-42F1-FD77-0D6DA671B050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112320059" sldId="330"/>
            <ac:spMk id="6" creationId="{5DF6B415-C8DC-6815-9236-84498A0164A9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112320059" sldId="330"/>
            <ac:spMk id="7" creationId="{4CA851BD-77D6-BEDD-D591-EA31A6F063AD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112320059" sldId="330"/>
            <ac:spMk id="8" creationId="{2285BFCC-3C24-8A41-8F65-7DD4F785EBB4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112320059" sldId="330"/>
            <ac:spMk id="9" creationId="{1D0733A6-0796-246F-42AE-BB02EEFE236E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112320059" sldId="330"/>
            <ac:spMk id="10" creationId="{59DB4B4C-795A-DF7E-5986-EFE47E5830B9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112320059" sldId="330"/>
            <ac:spMk id="11" creationId="{65E67F3D-B149-5CB2-B63F-79042EBF2F12}"/>
          </ac:spMkLst>
        </pc:spChg>
        <pc:spChg chg="add mod">
          <ac:chgData name="Samuele Delpero" userId="51630ecc-bb8c-424b-b24a-330a7ea9f3fc" providerId="ADAL" clId="{B47456E1-4EBE-4336-B5D3-96FF273F0585}" dt="2025-09-10T16:53:44.458" v="2866" actId="1036"/>
          <ac:spMkLst>
            <pc:docMk/>
            <pc:sldMk cId="2112320059" sldId="330"/>
            <ac:spMk id="12" creationId="{0001AA6D-169C-EDE5-04EF-0BE37AD5C3E1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112320059" sldId="330"/>
            <ac:spMk id="17" creationId="{A42525EF-13DC-1D7E-53CD-84A1293557D6}"/>
          </ac:spMkLst>
        </pc:spChg>
        <pc:spChg chg="add mod">
          <ac:chgData name="Samuele Delpero" userId="51630ecc-bb8c-424b-b24a-330a7ea9f3fc" providerId="ADAL" clId="{B47456E1-4EBE-4336-B5D3-96FF273F0585}" dt="2025-09-10T16:19:13.036" v="2610"/>
          <ac:spMkLst>
            <pc:docMk/>
            <pc:sldMk cId="2112320059" sldId="330"/>
            <ac:spMk id="18" creationId="{2D15DEEC-4DAB-B866-60D3-847807AEFA89}"/>
          </ac:spMkLst>
        </pc:spChg>
        <pc:spChg chg="add mod">
          <ac:chgData name="Samuele Delpero" userId="51630ecc-bb8c-424b-b24a-330a7ea9f3fc" providerId="ADAL" clId="{B47456E1-4EBE-4336-B5D3-96FF273F0585}" dt="2025-09-10T16:19:13.036" v="2610"/>
          <ac:spMkLst>
            <pc:docMk/>
            <pc:sldMk cId="2112320059" sldId="330"/>
            <ac:spMk id="19" creationId="{83010C35-C25D-7F9F-72C0-983D9C7D815C}"/>
          </ac:spMkLst>
        </pc:spChg>
        <pc:spChg chg="add del mod">
          <ac:chgData name="Samuele Delpero" userId="51630ecc-bb8c-424b-b24a-330a7ea9f3fc" providerId="ADAL" clId="{B47456E1-4EBE-4336-B5D3-96FF273F0585}" dt="2025-09-10T16:20:24.567" v="2616" actId="478"/>
          <ac:spMkLst>
            <pc:docMk/>
            <pc:sldMk cId="2112320059" sldId="330"/>
            <ac:spMk id="20" creationId="{4FFD7325-D66B-2B0F-CFAD-503E996BA7B5}"/>
          </ac:spMkLst>
        </pc:spChg>
        <pc:picChg chg="add mod">
          <ac:chgData name="Samuele Delpero" userId="51630ecc-bb8c-424b-b24a-330a7ea9f3fc" providerId="ADAL" clId="{B47456E1-4EBE-4336-B5D3-96FF273F0585}" dt="2025-09-10T16:53:44.458" v="2866" actId="1036"/>
          <ac:picMkLst>
            <pc:docMk/>
            <pc:sldMk cId="2112320059" sldId="330"/>
            <ac:picMk id="13" creationId="{1540E923-9C03-0D87-6FAF-E1D66E9CD91B}"/>
          </ac:picMkLst>
        </pc:picChg>
        <pc:picChg chg="mod">
          <ac:chgData name="Samuele Delpero" userId="51630ecc-bb8c-424b-b24a-330a7ea9f3fc" providerId="ADAL" clId="{B47456E1-4EBE-4336-B5D3-96FF273F0585}" dt="2025-09-10T16:53:44.458" v="2866" actId="1036"/>
          <ac:picMkLst>
            <pc:docMk/>
            <pc:sldMk cId="2112320059" sldId="330"/>
            <ac:picMk id="14" creationId="{2769827A-EC94-B3DC-36C7-E2EA6CBED4FA}"/>
          </ac:picMkLst>
        </pc:picChg>
        <pc:picChg chg="mod">
          <ac:chgData name="Samuele Delpero" userId="51630ecc-bb8c-424b-b24a-330a7ea9f3fc" providerId="ADAL" clId="{B47456E1-4EBE-4336-B5D3-96FF273F0585}" dt="2025-09-10T16:22:27.707" v="2669" actId="1076"/>
          <ac:picMkLst>
            <pc:docMk/>
            <pc:sldMk cId="2112320059" sldId="330"/>
            <ac:picMk id="15" creationId="{A8B1A5AF-4FFA-45E7-2553-9ABB6FD7242C}"/>
          </ac:picMkLst>
        </pc:picChg>
        <pc:picChg chg="mod">
          <ac:chgData name="Samuele Delpero" userId="51630ecc-bb8c-424b-b24a-330a7ea9f3fc" providerId="ADAL" clId="{B47456E1-4EBE-4336-B5D3-96FF273F0585}" dt="2025-09-10T16:23:18.396" v="2675" actId="1076"/>
          <ac:picMkLst>
            <pc:docMk/>
            <pc:sldMk cId="2112320059" sldId="330"/>
            <ac:picMk id="16" creationId="{52EEEF36-3B04-9489-A6FD-7F79658956F6}"/>
          </ac:picMkLst>
        </pc:picChg>
      </pc:sldChg>
      <pc:sldChg chg="new del">
        <pc:chgData name="Samuele Delpero" userId="51630ecc-bb8c-424b-b24a-330a7ea9f3fc" providerId="ADAL" clId="{B47456E1-4EBE-4336-B5D3-96FF273F0585}" dt="2025-09-10T15:43:56.349" v="2406" actId="2696"/>
        <pc:sldMkLst>
          <pc:docMk/>
          <pc:sldMk cId="2563999197" sldId="330"/>
        </pc:sldMkLst>
      </pc:sldChg>
      <pc:sldChg chg="addSp delSp modSp add mod ord modShow">
        <pc:chgData name="Samuele Delpero" userId="51630ecc-bb8c-424b-b24a-330a7ea9f3fc" providerId="ADAL" clId="{B47456E1-4EBE-4336-B5D3-96FF273F0585}" dt="2025-09-11T17:08:25.531" v="5026" actId="790"/>
        <pc:sldMkLst>
          <pc:docMk/>
          <pc:sldMk cId="2107392030" sldId="331"/>
        </pc:sldMkLst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107392030" sldId="331"/>
            <ac:spMk id="2" creationId="{5BD2627C-DF5A-F6FC-A73E-B19989CA0008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107392030" sldId="331"/>
            <ac:spMk id="5" creationId="{1E3BE6F8-3354-1C26-E658-93AA87974FEC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107392030" sldId="331"/>
            <ac:spMk id="7" creationId="{74799C06-0665-7531-DD46-2825F2FBD8DE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107392030" sldId="331"/>
            <ac:spMk id="8" creationId="{17D8EA1F-A8A0-7D7B-411C-8315403AB697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107392030" sldId="331"/>
            <ac:spMk id="9" creationId="{1A2859B3-53F1-FBC9-B5BD-FD3EC95A7DE7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107392030" sldId="331"/>
            <ac:spMk id="10" creationId="{BC4209D8-B9D3-759C-6939-D9B8BF217CBE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107392030" sldId="331"/>
            <ac:spMk id="11" creationId="{51682E7B-9D07-D2DF-3A2B-90A96CD519FB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107392030" sldId="331"/>
            <ac:spMk id="12" creationId="{36E10B92-5C6B-DCB0-4ADD-63A55E26A651}"/>
          </ac:spMkLst>
        </pc:spChg>
        <pc:picChg chg="add mod">
          <ac:chgData name="Samuele Delpero" userId="51630ecc-bb8c-424b-b24a-330a7ea9f3fc" providerId="ADAL" clId="{B47456E1-4EBE-4336-B5D3-96FF273F0585}" dt="2025-09-11T09:58:14.335" v="3216" actId="1036"/>
          <ac:picMkLst>
            <pc:docMk/>
            <pc:sldMk cId="2107392030" sldId="331"/>
            <ac:picMk id="4" creationId="{0D68881A-CAC9-FFE2-B9C9-E1410EF3CC9D}"/>
          </ac:picMkLst>
        </pc:picChg>
        <pc:picChg chg="del">
          <ac:chgData name="Samuele Delpero" userId="51630ecc-bb8c-424b-b24a-330a7ea9f3fc" providerId="ADAL" clId="{B47456E1-4EBE-4336-B5D3-96FF273F0585}" dt="2025-09-11T09:51:07.224" v="2956" actId="478"/>
          <ac:picMkLst>
            <pc:docMk/>
            <pc:sldMk cId="2107392030" sldId="331"/>
            <ac:picMk id="13" creationId="{3899E61E-56B8-6221-9D7B-A4FE87802A6E}"/>
          </ac:picMkLst>
        </pc:picChg>
        <pc:picChg chg="add del mod">
          <ac:chgData name="Samuele Delpero" userId="51630ecc-bb8c-424b-b24a-330a7ea9f3fc" providerId="ADAL" clId="{B47456E1-4EBE-4336-B5D3-96FF273F0585}" dt="2025-09-11T09:57:11.937" v="3181" actId="478"/>
          <ac:picMkLst>
            <pc:docMk/>
            <pc:sldMk cId="2107392030" sldId="331"/>
            <ac:picMk id="14" creationId="{403DC1CA-E0C1-B282-1ABE-A54D8DCFCCE5}"/>
          </ac:picMkLst>
        </pc:picChg>
        <pc:picChg chg="del">
          <ac:chgData name="Samuele Delpero" userId="51630ecc-bb8c-424b-b24a-330a7ea9f3fc" providerId="ADAL" clId="{B47456E1-4EBE-4336-B5D3-96FF273F0585}" dt="2025-09-11T09:51:17.517" v="2959" actId="478"/>
          <ac:picMkLst>
            <pc:docMk/>
            <pc:sldMk cId="2107392030" sldId="331"/>
            <ac:picMk id="15" creationId="{172FFED5-6DF0-BEE4-8002-1E56D86BD109}"/>
          </ac:picMkLst>
        </pc:picChg>
        <pc:picChg chg="del">
          <ac:chgData name="Samuele Delpero" userId="51630ecc-bb8c-424b-b24a-330a7ea9f3fc" providerId="ADAL" clId="{B47456E1-4EBE-4336-B5D3-96FF273F0585}" dt="2025-09-11T09:51:16.725" v="2958" actId="478"/>
          <ac:picMkLst>
            <pc:docMk/>
            <pc:sldMk cId="2107392030" sldId="331"/>
            <ac:picMk id="17" creationId="{84DCF80C-9AB5-B9E1-E5A1-9804B68CBE65}"/>
          </ac:picMkLst>
        </pc:picChg>
        <pc:picChg chg="add mod">
          <ac:chgData name="Samuele Delpero" userId="51630ecc-bb8c-424b-b24a-330a7ea9f3fc" providerId="ADAL" clId="{B47456E1-4EBE-4336-B5D3-96FF273F0585}" dt="2025-09-11T09:58:14.335" v="3216" actId="1036"/>
          <ac:picMkLst>
            <pc:docMk/>
            <pc:sldMk cId="2107392030" sldId="331"/>
            <ac:picMk id="18" creationId="{5D3EF161-8866-BE9F-1B5A-74F715B3717C}"/>
          </ac:picMkLst>
        </pc:picChg>
        <pc:picChg chg="add mod">
          <ac:chgData name="Samuele Delpero" userId="51630ecc-bb8c-424b-b24a-330a7ea9f3fc" providerId="ADAL" clId="{B47456E1-4EBE-4336-B5D3-96FF273F0585}" dt="2025-09-11T09:58:14.335" v="3216" actId="1036"/>
          <ac:picMkLst>
            <pc:docMk/>
            <pc:sldMk cId="2107392030" sldId="331"/>
            <ac:picMk id="20" creationId="{292C635F-8A37-6BF4-0B28-90194385C9D9}"/>
          </ac:picMkLst>
        </pc:picChg>
      </pc:sldChg>
      <pc:sldChg chg="addSp delSp modSp new del mod">
        <pc:chgData name="Samuele Delpero" userId="51630ecc-bb8c-424b-b24a-330a7ea9f3fc" providerId="ADAL" clId="{B47456E1-4EBE-4336-B5D3-96FF273F0585}" dt="2025-09-11T20:49:10.307" v="5124" actId="2696"/>
        <pc:sldMkLst>
          <pc:docMk/>
          <pc:sldMk cId="2306209366" sldId="332"/>
        </pc:sldMkLst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306209366" sldId="332"/>
            <ac:spMk id="2" creationId="{0757132A-875A-0462-4512-DC2582DCAB6D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306209366" sldId="332"/>
            <ac:spMk id="3" creationId="{8F25AC72-FF2C-5B97-8496-B19113DEEE02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306209366" sldId="332"/>
            <ac:spMk id="4" creationId="{BD4F1919-74FD-3046-B129-8323F512D7DF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2306209366" sldId="332"/>
            <ac:spMk id="5" creationId="{94ADF3A1-8C9E-7C13-C8CA-1F10B2BF2D7E}"/>
          </ac:spMkLst>
        </pc:spChg>
        <pc:spChg chg="add mod">
          <ac:chgData name="Samuele Delpero" userId="51630ecc-bb8c-424b-b24a-330a7ea9f3fc" providerId="ADAL" clId="{B47456E1-4EBE-4336-B5D3-96FF273F0585}" dt="2025-09-11T15:40:07.786" v="4536"/>
          <ac:spMkLst>
            <pc:docMk/>
            <pc:sldMk cId="2306209366" sldId="332"/>
            <ac:spMk id="6" creationId="{6F180639-BDEF-63B1-2B1D-0CDC4B83904D}"/>
          </ac:spMkLst>
        </pc:spChg>
        <pc:spChg chg="add mod">
          <ac:chgData name="Samuele Delpero" userId="51630ecc-bb8c-424b-b24a-330a7ea9f3fc" providerId="ADAL" clId="{B47456E1-4EBE-4336-B5D3-96FF273F0585}" dt="2025-09-11T20:46:31.906" v="5075"/>
          <ac:spMkLst>
            <pc:docMk/>
            <pc:sldMk cId="2306209366" sldId="332"/>
            <ac:spMk id="16" creationId="{42F479C8-03A0-A01F-44A2-0D2060E9CBA6}"/>
          </ac:spMkLst>
        </pc:spChg>
        <pc:spChg chg="add mod">
          <ac:chgData name="Samuele Delpero" userId="51630ecc-bb8c-424b-b24a-330a7ea9f3fc" providerId="ADAL" clId="{B47456E1-4EBE-4336-B5D3-96FF273F0585}" dt="2025-09-11T20:46:27.027" v="5074"/>
          <ac:spMkLst>
            <pc:docMk/>
            <pc:sldMk cId="2306209366" sldId="332"/>
            <ac:spMk id="17" creationId="{2787D139-037E-7E82-E3A4-05F51C57BF2B}"/>
          </ac:spMkLst>
        </pc:spChg>
        <pc:picChg chg="add del mod">
          <ac:chgData name="Samuele Delpero" userId="51630ecc-bb8c-424b-b24a-330a7ea9f3fc" providerId="ADAL" clId="{B47456E1-4EBE-4336-B5D3-96FF273F0585}" dt="2025-09-11T19:54:09.737" v="5047" actId="478"/>
          <ac:picMkLst>
            <pc:docMk/>
            <pc:sldMk cId="2306209366" sldId="332"/>
            <ac:picMk id="7" creationId="{19302058-A95B-7C3F-DBAE-797631356028}"/>
          </ac:picMkLst>
        </pc:picChg>
        <pc:picChg chg="add del mod">
          <ac:chgData name="Samuele Delpero" userId="51630ecc-bb8c-424b-b24a-330a7ea9f3fc" providerId="ADAL" clId="{B47456E1-4EBE-4336-B5D3-96FF273F0585}" dt="2025-09-11T19:53:08.854" v="5045" actId="478"/>
          <ac:picMkLst>
            <pc:docMk/>
            <pc:sldMk cId="2306209366" sldId="332"/>
            <ac:picMk id="7" creationId="{C064D021-0D3C-2803-1B04-947071368F00}"/>
          </ac:picMkLst>
        </pc:picChg>
        <pc:picChg chg="add del mod">
          <ac:chgData name="Samuele Delpero" userId="51630ecc-bb8c-424b-b24a-330a7ea9f3fc" providerId="ADAL" clId="{B47456E1-4EBE-4336-B5D3-96FF273F0585}" dt="2025-09-11T19:54:09.737" v="5047" actId="478"/>
          <ac:picMkLst>
            <pc:docMk/>
            <pc:sldMk cId="2306209366" sldId="332"/>
            <ac:picMk id="9" creationId="{1655FEF5-D09F-007E-8E03-4A96F1FBE088}"/>
          </ac:picMkLst>
        </pc:picChg>
        <pc:picChg chg="add del mod">
          <ac:chgData name="Samuele Delpero" userId="51630ecc-bb8c-424b-b24a-330a7ea9f3fc" providerId="ADAL" clId="{B47456E1-4EBE-4336-B5D3-96FF273F0585}" dt="2025-09-11T19:53:08.854" v="5045" actId="478"/>
          <ac:picMkLst>
            <pc:docMk/>
            <pc:sldMk cId="2306209366" sldId="332"/>
            <ac:picMk id="9" creationId="{1B058049-C6B6-5382-D1D1-F28B521FDBC8}"/>
          </ac:picMkLst>
        </pc:picChg>
        <pc:picChg chg="add del mod">
          <ac:chgData name="Samuele Delpero" userId="51630ecc-bb8c-424b-b24a-330a7ea9f3fc" providerId="ADAL" clId="{B47456E1-4EBE-4336-B5D3-96FF273F0585}" dt="2025-09-11T19:51:43.002" v="5042" actId="478"/>
          <ac:picMkLst>
            <pc:docMk/>
            <pc:sldMk cId="2306209366" sldId="332"/>
            <ac:picMk id="11" creationId="{27984D69-A648-4180-382B-D1D34E8A2499}"/>
          </ac:picMkLst>
        </pc:picChg>
        <pc:picChg chg="add del mod">
          <ac:chgData name="Samuele Delpero" userId="51630ecc-bb8c-424b-b24a-330a7ea9f3fc" providerId="ADAL" clId="{B47456E1-4EBE-4336-B5D3-96FF273F0585}" dt="2025-09-11T20:33:03.572" v="5049" actId="478"/>
          <ac:picMkLst>
            <pc:docMk/>
            <pc:sldMk cId="2306209366" sldId="332"/>
            <ac:picMk id="11" creationId="{DE22AD71-3A1F-9A6B-FA94-B95045B69663}"/>
          </ac:picMkLst>
        </pc:picChg>
        <pc:picChg chg="add del mod">
          <ac:chgData name="Samuele Delpero" userId="51630ecc-bb8c-424b-b24a-330a7ea9f3fc" providerId="ADAL" clId="{B47456E1-4EBE-4336-B5D3-96FF273F0585}" dt="2025-09-11T19:52:02.938" v="5044" actId="478"/>
          <ac:picMkLst>
            <pc:docMk/>
            <pc:sldMk cId="2306209366" sldId="332"/>
            <ac:picMk id="13" creationId="{25646DE0-CFB6-254B-79B3-7C3D945DD8C9}"/>
          </ac:picMkLst>
        </pc:picChg>
        <pc:picChg chg="add mod">
          <ac:chgData name="Samuele Delpero" userId="51630ecc-bb8c-424b-b24a-330a7ea9f3fc" providerId="ADAL" clId="{B47456E1-4EBE-4336-B5D3-96FF273F0585}" dt="2025-09-11T20:33:32.572" v="5055" actId="1076"/>
          <ac:picMkLst>
            <pc:docMk/>
            <pc:sldMk cId="2306209366" sldId="332"/>
            <ac:picMk id="13" creationId="{675C4A13-44FF-E024-5A4C-80CEEDC9A584}"/>
          </ac:picMkLst>
        </pc:picChg>
        <pc:picChg chg="add mod">
          <ac:chgData name="Samuele Delpero" userId="51630ecc-bb8c-424b-b24a-330a7ea9f3fc" providerId="ADAL" clId="{B47456E1-4EBE-4336-B5D3-96FF273F0585}" dt="2025-09-11T20:45:49.589" v="5070" actId="1076"/>
          <ac:picMkLst>
            <pc:docMk/>
            <pc:sldMk cId="2306209366" sldId="332"/>
            <ac:picMk id="15" creationId="{B7F74DDE-1FFD-1A29-21F3-0ADCAF7CBC08}"/>
          </ac:picMkLst>
        </pc:picChg>
      </pc:sldChg>
      <pc:sldChg chg="addSp delSp modSp new del mod">
        <pc:chgData name="Samuele Delpero" userId="51630ecc-bb8c-424b-b24a-330a7ea9f3fc" providerId="ADAL" clId="{B47456E1-4EBE-4336-B5D3-96FF273F0585}" dt="2025-09-11T17:08:49.004" v="5027" actId="2696"/>
        <pc:sldMkLst>
          <pc:docMk/>
          <pc:sldMk cId="969845069" sldId="333"/>
        </pc:sldMkLst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969845069" sldId="333"/>
            <ac:spMk id="2" creationId="{2066CD7A-D3BC-8486-3517-C1A4BA064C8D}"/>
          </ac:spMkLst>
        </pc:spChg>
        <pc:spChg chg="del">
          <ac:chgData name="Samuele Delpero" userId="51630ecc-bb8c-424b-b24a-330a7ea9f3fc" providerId="ADAL" clId="{B47456E1-4EBE-4336-B5D3-96FF273F0585}" dt="2025-09-11T16:56:39.849" v="4647" actId="931"/>
          <ac:spMkLst>
            <pc:docMk/>
            <pc:sldMk cId="969845069" sldId="333"/>
            <ac:spMk id="3" creationId="{185BB1E4-4D22-5D7A-E66F-557C8FB42870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969845069" sldId="333"/>
            <ac:spMk id="4" creationId="{5DE0F82E-03C6-6AF3-4358-52403F1BB0B8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969845069" sldId="333"/>
            <ac:spMk id="5" creationId="{D7924243-F058-2B87-3EAB-EFD3AD6FB387}"/>
          </ac:spMkLst>
        </pc:spChg>
        <pc:spChg chg="add 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969845069" sldId="333"/>
            <ac:spMk id="9" creationId="{00A58C7E-6BC0-AFBE-A129-CB659445D059}"/>
          </ac:spMkLst>
        </pc:spChg>
        <pc:picChg chg="add del mod">
          <ac:chgData name="Samuele Delpero" userId="51630ecc-bb8c-424b-b24a-330a7ea9f3fc" providerId="ADAL" clId="{B47456E1-4EBE-4336-B5D3-96FF273F0585}" dt="2025-09-11T17:00:20.296" v="4651" actId="478"/>
          <ac:picMkLst>
            <pc:docMk/>
            <pc:sldMk cId="969845069" sldId="333"/>
            <ac:picMk id="7" creationId="{9EE2ABC7-7E48-1778-ECCE-03AD79FE8567}"/>
          </ac:picMkLst>
        </pc:picChg>
      </pc:sldChg>
      <pc:sldChg chg="addSp delSp modSp new mod">
        <pc:chgData name="Samuele Delpero" userId="51630ecc-bb8c-424b-b24a-330a7ea9f3fc" providerId="ADAL" clId="{B47456E1-4EBE-4336-B5D3-96FF273F0585}" dt="2025-09-11T17:12:09.465" v="5034" actId="14826"/>
        <pc:sldMkLst>
          <pc:docMk/>
          <pc:sldMk cId="1263008272" sldId="334"/>
        </pc:sldMkLst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263008272" sldId="334"/>
            <ac:spMk id="2" creationId="{2DE79C0A-9659-8E41-A150-3C6F57EBADF8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263008272" sldId="334"/>
            <ac:spMk id="3" creationId="{EFF631E5-6B5B-DAC2-7D14-3AB745982B95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263008272" sldId="334"/>
            <ac:spMk id="4" creationId="{6D88B77B-47E4-727D-08EC-B6C3FA7BECFE}"/>
          </ac:spMkLst>
        </pc:spChg>
        <pc:spChg chg="del">
          <ac:chgData name="Samuele Delpero" userId="51630ecc-bb8c-424b-b24a-330a7ea9f3fc" providerId="ADAL" clId="{B47456E1-4EBE-4336-B5D3-96FF273F0585}" dt="2025-09-11T17:01:05.830" v="4655" actId="931"/>
          <ac:spMkLst>
            <pc:docMk/>
            <pc:sldMk cId="1263008272" sldId="334"/>
            <ac:spMk id="5" creationId="{6D5AA656-4281-A6B9-A29B-42075695F56A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1263008272" sldId="334"/>
            <ac:spMk id="6" creationId="{BF530D9D-A81C-AB21-7F0C-9C94D9BDA49A}"/>
          </ac:spMkLst>
        </pc:spChg>
        <pc:picChg chg="add mod">
          <ac:chgData name="Samuele Delpero" userId="51630ecc-bb8c-424b-b24a-330a7ea9f3fc" providerId="ADAL" clId="{B47456E1-4EBE-4336-B5D3-96FF273F0585}" dt="2025-09-11T17:12:09.465" v="5034" actId="14826"/>
          <ac:picMkLst>
            <pc:docMk/>
            <pc:sldMk cId="1263008272" sldId="334"/>
            <ac:picMk id="8" creationId="{6E40E969-B693-5B99-A3C1-14C2ABDB9878}"/>
          </ac:picMkLst>
        </pc:picChg>
      </pc:sldChg>
      <pc:sldChg chg="addSp delSp modSp new mod">
        <pc:chgData name="Samuele Delpero" userId="51630ecc-bb8c-424b-b24a-330a7ea9f3fc" providerId="ADAL" clId="{B47456E1-4EBE-4336-B5D3-96FF273F0585}" dt="2025-09-11T17:12:03.420" v="5033" actId="14826"/>
        <pc:sldMkLst>
          <pc:docMk/>
          <pc:sldMk cId="3684335749" sldId="335"/>
        </pc:sldMkLst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3684335749" sldId="335"/>
            <ac:spMk id="2" creationId="{53DEA076-79FC-2A79-A217-017F1D697042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3684335749" sldId="335"/>
            <ac:spMk id="3" creationId="{6FF4A506-B96F-CC7D-9B86-B4FA6B4AF51F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3684335749" sldId="335"/>
            <ac:spMk id="4" creationId="{53030521-8DDD-90BC-2F52-E75BC3E7534D}"/>
          </ac:spMkLst>
        </pc:spChg>
        <pc:spChg chg="del">
          <ac:chgData name="Samuele Delpero" userId="51630ecc-bb8c-424b-b24a-330a7ea9f3fc" providerId="ADAL" clId="{B47456E1-4EBE-4336-B5D3-96FF273F0585}" dt="2025-09-11T17:05:33.976" v="4881" actId="931"/>
          <ac:spMkLst>
            <pc:docMk/>
            <pc:sldMk cId="3684335749" sldId="335"/>
            <ac:spMk id="5" creationId="{D52BA592-3AE4-CB0F-8516-ACC7EC5BB742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3684335749" sldId="335"/>
            <ac:spMk id="6" creationId="{24069916-68F9-A9C3-DBB2-1AB010B8B229}"/>
          </ac:spMkLst>
        </pc:spChg>
        <pc:spChg chg="add del mod">
          <ac:chgData name="Samuele Delpero" userId="51630ecc-bb8c-424b-b24a-330a7ea9f3fc" providerId="ADAL" clId="{B47456E1-4EBE-4336-B5D3-96FF273F0585}" dt="2025-09-11T17:10:41.068" v="5030" actId="931"/>
          <ac:spMkLst>
            <pc:docMk/>
            <pc:sldMk cId="3684335749" sldId="335"/>
            <ac:spMk id="10" creationId="{38E0BFAB-835E-8993-D88C-3F1158BF2230}"/>
          </ac:spMkLst>
        </pc:spChg>
        <pc:picChg chg="add del mod">
          <ac:chgData name="Samuele Delpero" userId="51630ecc-bb8c-424b-b24a-330a7ea9f3fc" providerId="ADAL" clId="{B47456E1-4EBE-4336-B5D3-96FF273F0585}" dt="2025-09-11T17:10:27.665" v="5029" actId="478"/>
          <ac:picMkLst>
            <pc:docMk/>
            <pc:sldMk cId="3684335749" sldId="335"/>
            <ac:picMk id="8" creationId="{667D175E-55B4-1331-01B4-6A916034D465}"/>
          </ac:picMkLst>
        </pc:picChg>
        <pc:picChg chg="add mod">
          <ac:chgData name="Samuele Delpero" userId="51630ecc-bb8c-424b-b24a-330a7ea9f3fc" providerId="ADAL" clId="{B47456E1-4EBE-4336-B5D3-96FF273F0585}" dt="2025-09-11T17:12:03.420" v="5033" actId="14826"/>
          <ac:picMkLst>
            <pc:docMk/>
            <pc:sldMk cId="3684335749" sldId="335"/>
            <ac:picMk id="12" creationId="{7A86806E-5B3D-B3B0-5B05-4B0392673AE0}"/>
          </ac:picMkLst>
        </pc:picChg>
      </pc:sldChg>
      <pc:sldChg chg="addSp delSp modSp add mod">
        <pc:chgData name="Samuele Delpero" userId="51630ecc-bb8c-424b-b24a-330a7ea9f3fc" providerId="ADAL" clId="{B47456E1-4EBE-4336-B5D3-96FF273F0585}" dt="2025-09-11T17:12:43.044" v="5035" actId="113"/>
        <pc:sldMkLst>
          <pc:docMk/>
          <pc:sldMk cId="503055213" sldId="336"/>
        </pc:sldMkLst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503055213" sldId="336"/>
            <ac:spMk id="2" creationId="{30DF8146-936D-4E30-374E-ECC944BA16C9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503055213" sldId="336"/>
            <ac:spMk id="3" creationId="{17C496E1-8364-4734-1300-D6B84211C11E}"/>
          </ac:spMkLst>
        </pc:spChg>
        <pc:spChg chg="mod">
          <ac:chgData name="Samuele Delpero" userId="51630ecc-bb8c-424b-b24a-330a7ea9f3fc" providerId="ADAL" clId="{B47456E1-4EBE-4336-B5D3-96FF273F0585}" dt="2025-09-11T17:12:43.044" v="5035" actId="113"/>
          <ac:spMkLst>
            <pc:docMk/>
            <pc:sldMk cId="503055213" sldId="336"/>
            <ac:spMk id="4" creationId="{6203F769-8856-8BA0-2794-4C2A02FF6CAA}"/>
          </ac:spMkLst>
        </pc:spChg>
        <pc:spChg chg="mod">
          <ac:chgData name="Samuele Delpero" userId="51630ecc-bb8c-424b-b24a-330a7ea9f3fc" providerId="ADAL" clId="{B47456E1-4EBE-4336-B5D3-96FF273F0585}" dt="2025-09-11T17:08:25.531" v="5026" actId="790"/>
          <ac:spMkLst>
            <pc:docMk/>
            <pc:sldMk cId="503055213" sldId="336"/>
            <ac:spMk id="6" creationId="{697EF48D-AF5A-ACFE-6DBB-F03E04B9B497}"/>
          </ac:spMkLst>
        </pc:spChg>
        <pc:spChg chg="add del mod">
          <ac:chgData name="Samuele Delpero" userId="51630ecc-bb8c-424b-b24a-330a7ea9f3fc" providerId="ADAL" clId="{B47456E1-4EBE-4336-B5D3-96FF273F0585}" dt="2025-09-11T17:06:06.114" v="4887" actId="931"/>
          <ac:spMkLst>
            <pc:docMk/>
            <pc:sldMk cId="503055213" sldId="336"/>
            <ac:spMk id="7" creationId="{FE0A598E-3996-33A4-E2A9-3D99B5BC9CCA}"/>
          </ac:spMkLst>
        </pc:spChg>
        <pc:picChg chg="del">
          <ac:chgData name="Samuele Delpero" userId="51630ecc-bb8c-424b-b24a-330a7ea9f3fc" providerId="ADAL" clId="{B47456E1-4EBE-4336-B5D3-96FF273F0585}" dt="2025-09-11T17:05:59.632" v="4886" actId="478"/>
          <ac:picMkLst>
            <pc:docMk/>
            <pc:sldMk cId="503055213" sldId="336"/>
            <ac:picMk id="8" creationId="{031B45DC-79DF-DEB0-1C0E-284CF307DFFA}"/>
          </ac:picMkLst>
        </pc:picChg>
        <pc:picChg chg="add mod">
          <ac:chgData name="Samuele Delpero" userId="51630ecc-bb8c-424b-b24a-330a7ea9f3fc" providerId="ADAL" clId="{B47456E1-4EBE-4336-B5D3-96FF273F0585}" dt="2025-09-11T17:06:18.264" v="4890" actId="14100"/>
          <ac:picMkLst>
            <pc:docMk/>
            <pc:sldMk cId="503055213" sldId="336"/>
            <ac:picMk id="10" creationId="{EF3680BC-2CC9-49C4-1424-5F5C71B9AFEC}"/>
          </ac:picMkLst>
        </pc:picChg>
      </pc:sldChg>
      <pc:sldChg chg="add del ord">
        <pc:chgData name="Samuele Delpero" userId="51630ecc-bb8c-424b-b24a-330a7ea9f3fc" providerId="ADAL" clId="{B47456E1-4EBE-4336-B5D3-96FF273F0585}" dt="2025-09-11T20:49:25.710" v="5125" actId="2696"/>
        <pc:sldMkLst>
          <pc:docMk/>
          <pc:sldMk cId="1749609819" sldId="337"/>
        </pc:sldMkLst>
      </pc:sldChg>
      <pc:sldChg chg="addSp delSp modSp add mod">
        <pc:chgData name="Samuele Delpero" userId="51630ecc-bb8c-424b-b24a-330a7ea9f3fc" providerId="ADAL" clId="{B47456E1-4EBE-4336-B5D3-96FF273F0585}" dt="2025-09-11T20:49:01.448" v="5123" actId="1035"/>
        <pc:sldMkLst>
          <pc:docMk/>
          <pc:sldMk cId="2602121045" sldId="338"/>
        </pc:sldMkLst>
        <pc:spChg chg="del">
          <ac:chgData name="Samuele Delpero" userId="51630ecc-bb8c-424b-b24a-330a7ea9f3fc" providerId="ADAL" clId="{B47456E1-4EBE-4336-B5D3-96FF273F0585}" dt="2025-09-11T20:46:43.620" v="5077" actId="478"/>
          <ac:spMkLst>
            <pc:docMk/>
            <pc:sldMk cId="2602121045" sldId="338"/>
            <ac:spMk id="4" creationId="{8539088A-EB86-7153-70CB-C47B7EF04A74}"/>
          </ac:spMkLst>
        </pc:spChg>
        <pc:spChg chg="mod">
          <ac:chgData name="Samuele Delpero" userId="51630ecc-bb8c-424b-b24a-330a7ea9f3fc" providerId="ADAL" clId="{B47456E1-4EBE-4336-B5D3-96FF273F0585}" dt="2025-09-11T20:47:59.958" v="5099" actId="14100"/>
          <ac:spMkLst>
            <pc:docMk/>
            <pc:sldMk cId="2602121045" sldId="338"/>
            <ac:spMk id="5" creationId="{7F8C60B0-77E3-B707-4666-BAB9B9E557B8}"/>
          </ac:spMkLst>
        </pc:spChg>
        <pc:spChg chg="add del mod">
          <ac:chgData name="Samuele Delpero" userId="51630ecc-bb8c-424b-b24a-330a7ea9f3fc" providerId="ADAL" clId="{B47456E1-4EBE-4336-B5D3-96FF273F0585}" dt="2025-09-11T20:46:45.840" v="5078" actId="478"/>
          <ac:spMkLst>
            <pc:docMk/>
            <pc:sldMk cId="2602121045" sldId="338"/>
            <ac:spMk id="7" creationId="{0A7B4E83-FCB1-8351-915F-752323EC522A}"/>
          </ac:spMkLst>
        </pc:spChg>
        <pc:spChg chg="add mod">
          <ac:chgData name="Samuele Delpero" userId="51630ecc-bb8c-424b-b24a-330a7ea9f3fc" providerId="ADAL" clId="{B47456E1-4EBE-4336-B5D3-96FF273F0585}" dt="2025-09-11T20:48:56.324" v="5120" actId="1036"/>
          <ac:spMkLst>
            <pc:docMk/>
            <pc:sldMk cId="2602121045" sldId="338"/>
            <ac:spMk id="8" creationId="{AF0C2D9E-E3EB-831A-CBB1-A760F6AC29B4}"/>
          </ac:spMkLst>
        </pc:spChg>
        <pc:spChg chg="add mod">
          <ac:chgData name="Samuele Delpero" userId="51630ecc-bb8c-424b-b24a-330a7ea9f3fc" providerId="ADAL" clId="{B47456E1-4EBE-4336-B5D3-96FF273F0585}" dt="2025-09-11T20:48:56.324" v="5120" actId="1036"/>
          <ac:spMkLst>
            <pc:docMk/>
            <pc:sldMk cId="2602121045" sldId="338"/>
            <ac:spMk id="9" creationId="{1B9DEFD8-9D28-CB5C-1261-BBED8DFFBF5A}"/>
          </ac:spMkLst>
        </pc:spChg>
        <pc:picChg chg="mod">
          <ac:chgData name="Samuele Delpero" userId="51630ecc-bb8c-424b-b24a-330a7ea9f3fc" providerId="ADAL" clId="{B47456E1-4EBE-4336-B5D3-96FF273F0585}" dt="2025-09-11T20:49:01.448" v="5123" actId="1035"/>
          <ac:picMkLst>
            <pc:docMk/>
            <pc:sldMk cId="2602121045" sldId="338"/>
            <ac:picMk id="13" creationId="{64E8C4E7-6FB4-6D14-9984-7DC6FFF62A59}"/>
          </ac:picMkLst>
        </pc:picChg>
        <pc:picChg chg="mod">
          <ac:chgData name="Samuele Delpero" userId="51630ecc-bb8c-424b-b24a-330a7ea9f3fc" providerId="ADAL" clId="{B47456E1-4EBE-4336-B5D3-96FF273F0585}" dt="2025-09-11T20:49:01.448" v="5123" actId="1035"/>
          <ac:picMkLst>
            <pc:docMk/>
            <pc:sldMk cId="2602121045" sldId="338"/>
            <ac:picMk id="15" creationId="{147B764D-4E61-2850-38EA-AF5587C3227E}"/>
          </ac:picMkLst>
        </pc:picChg>
      </pc:sldChg>
      <pc:sldMasterChg chg="modSldLayout">
        <pc:chgData name="Samuele Delpero" userId="51630ecc-bb8c-424b-b24a-330a7ea9f3fc" providerId="ADAL" clId="{B47456E1-4EBE-4336-B5D3-96FF273F0585}" dt="2025-09-08T16:13:01.297" v="703" actId="1076"/>
        <pc:sldMasterMkLst>
          <pc:docMk/>
          <pc:sldMasterMk cId="40321059" sldId="2147483660"/>
        </pc:sldMasterMkLst>
        <pc:sldLayoutChg chg="modSp mod">
          <pc:chgData name="Samuele Delpero" userId="51630ecc-bb8c-424b-b24a-330a7ea9f3fc" providerId="ADAL" clId="{B47456E1-4EBE-4336-B5D3-96FF273F0585}" dt="2025-09-08T16:13:01.297" v="703" actId="1076"/>
          <pc:sldLayoutMkLst>
            <pc:docMk/>
            <pc:sldMasterMk cId="40321059" sldId="2147483660"/>
            <pc:sldLayoutMk cId="630994892" sldId="2147483674"/>
          </pc:sldLayoutMkLst>
          <pc:spChg chg="mod">
            <ac:chgData name="Samuele Delpero" userId="51630ecc-bb8c-424b-b24a-330a7ea9f3fc" providerId="ADAL" clId="{B47456E1-4EBE-4336-B5D3-96FF273F0585}" dt="2025-09-08T16:12:37.227" v="701" actId="1076"/>
            <ac:spMkLst>
              <pc:docMk/>
              <pc:sldMasterMk cId="40321059" sldId="2147483660"/>
              <pc:sldLayoutMk cId="630994892" sldId="2147483674"/>
              <ac:spMk id="13" creationId="{769E06E2-5F0D-4920-A3E9-64AE757EB613}"/>
            </ac:spMkLst>
          </pc:spChg>
          <pc:spChg chg="mod">
            <ac:chgData name="Samuele Delpero" userId="51630ecc-bb8c-424b-b24a-330a7ea9f3fc" providerId="ADAL" clId="{B47456E1-4EBE-4336-B5D3-96FF273F0585}" dt="2025-09-08T16:13:01.297" v="703" actId="1076"/>
            <ac:spMkLst>
              <pc:docMk/>
              <pc:sldMasterMk cId="40321059" sldId="2147483660"/>
              <pc:sldLayoutMk cId="630994892" sldId="2147483674"/>
              <ac:spMk id="27" creationId="{D84D0C32-E3D9-4D1A-A1D4-7F677E11FBAC}"/>
            </ac:spMkLst>
          </pc:spChg>
        </pc:sldLayoutChg>
      </pc:sldMasterChg>
    </pc:docChg>
  </pc:docChgLst>
  <pc:docChgLst>
    <pc:chgData name="Samuele Delpero" userId="51630ecc-bb8c-424b-b24a-330a7ea9f3fc" providerId="ADAL" clId="{C78E02E5-3A14-4246-8B55-6B92672DFE68}"/>
    <pc:docChg chg="undo custSel addSld delSld modSld sldOrd modMainMaster">
      <pc:chgData name="Samuele Delpero" userId="51630ecc-bb8c-424b-b24a-330a7ea9f3fc" providerId="ADAL" clId="{C78E02E5-3A14-4246-8B55-6B92672DFE68}" dt="2025-09-04T13:17:19.535" v="3806" actId="20577"/>
      <pc:docMkLst>
        <pc:docMk/>
      </pc:docMkLst>
      <pc:sldChg chg="modSp del mod">
        <pc:chgData name="Samuele Delpero" userId="51630ecc-bb8c-424b-b24a-330a7ea9f3fc" providerId="ADAL" clId="{C78E02E5-3A14-4246-8B55-6B92672DFE68}" dt="2025-09-03T16:12:28.772" v="3477" actId="47"/>
        <pc:sldMkLst>
          <pc:docMk/>
          <pc:sldMk cId="554448353" sldId="259"/>
        </pc:sldMkLst>
      </pc:sldChg>
      <pc:sldChg chg="modSp del mod">
        <pc:chgData name="Samuele Delpero" userId="51630ecc-bb8c-424b-b24a-330a7ea9f3fc" providerId="ADAL" clId="{C78E02E5-3A14-4246-8B55-6B92672DFE68}" dt="2025-09-03T16:12:28.772" v="3477" actId="47"/>
        <pc:sldMkLst>
          <pc:docMk/>
          <pc:sldMk cId="1717373688" sldId="260"/>
        </pc:sldMkLst>
      </pc:sldChg>
      <pc:sldChg chg="modSp del mod">
        <pc:chgData name="Samuele Delpero" userId="51630ecc-bb8c-424b-b24a-330a7ea9f3fc" providerId="ADAL" clId="{C78E02E5-3A14-4246-8B55-6B92672DFE68}" dt="2025-09-03T16:12:28.772" v="3477" actId="47"/>
        <pc:sldMkLst>
          <pc:docMk/>
          <pc:sldMk cId="664636158" sldId="261"/>
        </pc:sldMkLst>
      </pc:sldChg>
      <pc:sldChg chg="modSp del mod">
        <pc:chgData name="Samuele Delpero" userId="51630ecc-bb8c-424b-b24a-330a7ea9f3fc" providerId="ADAL" clId="{C78E02E5-3A14-4246-8B55-6B92672DFE68}" dt="2025-09-03T16:12:28.772" v="3477" actId="47"/>
        <pc:sldMkLst>
          <pc:docMk/>
          <pc:sldMk cId="2602248869" sldId="262"/>
        </pc:sldMkLst>
      </pc:sldChg>
      <pc:sldChg chg="modSp del mod">
        <pc:chgData name="Samuele Delpero" userId="51630ecc-bb8c-424b-b24a-330a7ea9f3fc" providerId="ADAL" clId="{C78E02E5-3A14-4246-8B55-6B92672DFE68}" dt="2025-09-03T16:12:28.772" v="3477" actId="47"/>
        <pc:sldMkLst>
          <pc:docMk/>
          <pc:sldMk cId="3490336547" sldId="264"/>
        </pc:sldMkLst>
      </pc:sldChg>
      <pc:sldChg chg="modSp mod">
        <pc:chgData name="Samuele Delpero" userId="51630ecc-bb8c-424b-b24a-330a7ea9f3fc" providerId="ADAL" clId="{C78E02E5-3A14-4246-8B55-6B92672DFE68}" dt="2025-09-04T12:38:17.635" v="3800" actId="790"/>
        <pc:sldMkLst>
          <pc:docMk/>
          <pc:sldMk cId="3921913644" sldId="266"/>
        </pc:sldMkLst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3921913644" sldId="266"/>
            <ac:spMk id="2" creationId="{026BBB7E-2B72-48A5-B8AC-092CE1F3CB5C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3921913644" sldId="266"/>
            <ac:spMk id="3" creationId="{139C8332-124C-4AAA-8F96-961CED6E62F0}"/>
          </ac:spMkLst>
        </pc:spChg>
      </pc:sldChg>
      <pc:sldChg chg="del">
        <pc:chgData name="Samuele Delpero" userId="51630ecc-bb8c-424b-b24a-330a7ea9f3fc" providerId="ADAL" clId="{C78E02E5-3A14-4246-8B55-6B92672DFE68}" dt="2025-09-02T13:08:11.405" v="43" actId="2696"/>
        <pc:sldMkLst>
          <pc:docMk/>
          <pc:sldMk cId="1830380470" sldId="269"/>
        </pc:sldMkLst>
      </pc:sldChg>
      <pc:sldChg chg="del">
        <pc:chgData name="Samuele Delpero" userId="51630ecc-bb8c-424b-b24a-330a7ea9f3fc" providerId="ADAL" clId="{C78E02E5-3A14-4246-8B55-6B92672DFE68}" dt="2025-09-02T13:08:14.704" v="44" actId="2696"/>
        <pc:sldMkLst>
          <pc:docMk/>
          <pc:sldMk cId="1554532727" sldId="270"/>
        </pc:sldMkLst>
      </pc:sldChg>
      <pc:sldChg chg="modSp mod">
        <pc:chgData name="Samuele Delpero" userId="51630ecc-bb8c-424b-b24a-330a7ea9f3fc" providerId="ADAL" clId="{C78E02E5-3A14-4246-8B55-6B92672DFE68}" dt="2025-09-04T12:38:17.635" v="3800" actId="790"/>
        <pc:sldMkLst>
          <pc:docMk/>
          <pc:sldMk cId="1270366130" sldId="271"/>
        </pc:sldMkLst>
      </pc:sldChg>
      <pc:sldChg chg="modSp del mod">
        <pc:chgData name="Samuele Delpero" userId="51630ecc-bb8c-424b-b24a-330a7ea9f3fc" providerId="ADAL" clId="{C78E02E5-3A14-4246-8B55-6B92672DFE68}" dt="2025-09-03T16:12:28.772" v="3477" actId="47"/>
        <pc:sldMkLst>
          <pc:docMk/>
          <pc:sldMk cId="1197054403" sldId="272"/>
        </pc:sldMkLst>
      </pc:sldChg>
      <pc:sldChg chg="modSp del mod">
        <pc:chgData name="Samuele Delpero" userId="51630ecc-bb8c-424b-b24a-330a7ea9f3fc" providerId="ADAL" clId="{C78E02E5-3A14-4246-8B55-6B92672DFE68}" dt="2025-09-03T16:12:28.772" v="3477" actId="47"/>
        <pc:sldMkLst>
          <pc:docMk/>
          <pc:sldMk cId="2057381274" sldId="273"/>
        </pc:sldMkLst>
      </pc:sldChg>
      <pc:sldChg chg="modSp del mod">
        <pc:chgData name="Samuele Delpero" userId="51630ecc-bb8c-424b-b24a-330a7ea9f3fc" providerId="ADAL" clId="{C78E02E5-3A14-4246-8B55-6B92672DFE68}" dt="2025-09-03T16:12:28.772" v="3477" actId="47"/>
        <pc:sldMkLst>
          <pc:docMk/>
          <pc:sldMk cId="2315921079" sldId="274"/>
        </pc:sldMkLst>
      </pc:sldChg>
      <pc:sldChg chg="modSp del mod">
        <pc:chgData name="Samuele Delpero" userId="51630ecc-bb8c-424b-b24a-330a7ea9f3fc" providerId="ADAL" clId="{C78E02E5-3A14-4246-8B55-6B92672DFE68}" dt="2025-09-03T16:12:28.772" v="3477" actId="47"/>
        <pc:sldMkLst>
          <pc:docMk/>
          <pc:sldMk cId="2932283926" sldId="275"/>
        </pc:sldMkLst>
      </pc:sldChg>
      <pc:sldChg chg="addSp delSp modSp mod chgLayout">
        <pc:chgData name="Samuele Delpero" userId="51630ecc-bb8c-424b-b24a-330a7ea9f3fc" providerId="ADAL" clId="{C78E02E5-3A14-4246-8B55-6B92672DFE68}" dt="2025-09-04T12:38:17.635" v="3800" actId="790"/>
        <pc:sldMkLst>
          <pc:docMk/>
          <pc:sldMk cId="441028971" sldId="276"/>
        </pc:sldMkLst>
        <pc:spChg chg="mod or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441028971" sldId="276"/>
            <ac:spMk id="2" creationId="{EDA1ED5D-F989-46C3-A24A-E7736CAA3287}"/>
          </ac:spMkLst>
        </pc:spChg>
      </pc:sldChg>
      <pc:sldChg chg="modSp del mod">
        <pc:chgData name="Samuele Delpero" userId="51630ecc-bb8c-424b-b24a-330a7ea9f3fc" providerId="ADAL" clId="{C78E02E5-3A14-4246-8B55-6B92672DFE68}" dt="2025-09-03T16:12:28.772" v="3477" actId="47"/>
        <pc:sldMkLst>
          <pc:docMk/>
          <pc:sldMk cId="1945072999" sldId="277"/>
        </pc:sldMkLst>
      </pc:sldChg>
      <pc:sldChg chg="modSp del mod">
        <pc:chgData name="Samuele Delpero" userId="51630ecc-bb8c-424b-b24a-330a7ea9f3fc" providerId="ADAL" clId="{C78E02E5-3A14-4246-8B55-6B92672DFE68}" dt="2025-09-03T16:12:28.772" v="3477" actId="47"/>
        <pc:sldMkLst>
          <pc:docMk/>
          <pc:sldMk cId="2867388086" sldId="279"/>
        </pc:sldMkLst>
      </pc:sldChg>
      <pc:sldChg chg="modSp del mod">
        <pc:chgData name="Samuele Delpero" userId="51630ecc-bb8c-424b-b24a-330a7ea9f3fc" providerId="ADAL" clId="{C78E02E5-3A14-4246-8B55-6B92672DFE68}" dt="2025-09-03T16:12:28.772" v="3477" actId="47"/>
        <pc:sldMkLst>
          <pc:docMk/>
          <pc:sldMk cId="1189298929" sldId="280"/>
        </pc:sldMkLst>
      </pc:sldChg>
      <pc:sldChg chg="modSp del mod">
        <pc:chgData name="Samuele Delpero" userId="51630ecc-bb8c-424b-b24a-330a7ea9f3fc" providerId="ADAL" clId="{C78E02E5-3A14-4246-8B55-6B92672DFE68}" dt="2025-09-03T16:12:28.772" v="3477" actId="47"/>
        <pc:sldMkLst>
          <pc:docMk/>
          <pc:sldMk cId="3105689092" sldId="281"/>
        </pc:sldMkLst>
      </pc:sldChg>
      <pc:sldChg chg="modSp del mod">
        <pc:chgData name="Samuele Delpero" userId="51630ecc-bb8c-424b-b24a-330a7ea9f3fc" providerId="ADAL" clId="{C78E02E5-3A14-4246-8B55-6B92672DFE68}" dt="2025-09-03T16:12:28.772" v="3477" actId="47"/>
        <pc:sldMkLst>
          <pc:docMk/>
          <pc:sldMk cId="221226254" sldId="282"/>
        </pc:sldMkLst>
      </pc:sldChg>
      <pc:sldChg chg="modSp del mod">
        <pc:chgData name="Samuele Delpero" userId="51630ecc-bb8c-424b-b24a-330a7ea9f3fc" providerId="ADAL" clId="{C78E02E5-3A14-4246-8B55-6B92672DFE68}" dt="2025-09-03T16:12:28.772" v="3477" actId="47"/>
        <pc:sldMkLst>
          <pc:docMk/>
          <pc:sldMk cId="297202484" sldId="283"/>
        </pc:sldMkLst>
      </pc:sldChg>
      <pc:sldChg chg="modSp del mod">
        <pc:chgData name="Samuele Delpero" userId="51630ecc-bb8c-424b-b24a-330a7ea9f3fc" providerId="ADAL" clId="{C78E02E5-3A14-4246-8B55-6B92672DFE68}" dt="2025-09-03T16:12:28.772" v="3477" actId="47"/>
        <pc:sldMkLst>
          <pc:docMk/>
          <pc:sldMk cId="761346512" sldId="284"/>
        </pc:sldMkLst>
      </pc:sldChg>
      <pc:sldChg chg="modSp del mod">
        <pc:chgData name="Samuele Delpero" userId="51630ecc-bb8c-424b-b24a-330a7ea9f3fc" providerId="ADAL" clId="{C78E02E5-3A14-4246-8B55-6B92672DFE68}" dt="2025-09-03T16:12:28.772" v="3477" actId="47"/>
        <pc:sldMkLst>
          <pc:docMk/>
          <pc:sldMk cId="775100048" sldId="285"/>
        </pc:sldMkLst>
      </pc:sldChg>
      <pc:sldChg chg="modSp del mod">
        <pc:chgData name="Samuele Delpero" userId="51630ecc-bb8c-424b-b24a-330a7ea9f3fc" providerId="ADAL" clId="{C78E02E5-3A14-4246-8B55-6B92672DFE68}" dt="2025-09-03T16:12:28.772" v="3477" actId="47"/>
        <pc:sldMkLst>
          <pc:docMk/>
          <pc:sldMk cId="4153947135" sldId="286"/>
        </pc:sldMkLst>
      </pc:sldChg>
      <pc:sldChg chg="modSp del mod">
        <pc:chgData name="Samuele Delpero" userId="51630ecc-bb8c-424b-b24a-330a7ea9f3fc" providerId="ADAL" clId="{C78E02E5-3A14-4246-8B55-6B92672DFE68}" dt="2025-09-03T16:12:28.772" v="3477" actId="47"/>
        <pc:sldMkLst>
          <pc:docMk/>
          <pc:sldMk cId="2031243501" sldId="287"/>
        </pc:sldMkLst>
      </pc:sldChg>
      <pc:sldChg chg="modSp del mod">
        <pc:chgData name="Samuele Delpero" userId="51630ecc-bb8c-424b-b24a-330a7ea9f3fc" providerId="ADAL" clId="{C78E02E5-3A14-4246-8B55-6B92672DFE68}" dt="2025-09-03T16:12:28.772" v="3477" actId="47"/>
        <pc:sldMkLst>
          <pc:docMk/>
          <pc:sldMk cId="1396054460" sldId="288"/>
        </pc:sldMkLst>
      </pc:sldChg>
      <pc:sldChg chg="modSp del mod">
        <pc:chgData name="Samuele Delpero" userId="51630ecc-bb8c-424b-b24a-330a7ea9f3fc" providerId="ADAL" clId="{C78E02E5-3A14-4246-8B55-6B92672DFE68}" dt="2025-09-03T16:12:28.772" v="3477" actId="47"/>
        <pc:sldMkLst>
          <pc:docMk/>
          <pc:sldMk cId="2136935184" sldId="289"/>
        </pc:sldMkLst>
      </pc:sldChg>
      <pc:sldChg chg="modSp mod">
        <pc:chgData name="Samuele Delpero" userId="51630ecc-bb8c-424b-b24a-330a7ea9f3fc" providerId="ADAL" clId="{C78E02E5-3A14-4246-8B55-6B92672DFE68}" dt="2025-09-04T12:38:17.635" v="3800" actId="790"/>
        <pc:sldMkLst>
          <pc:docMk/>
          <pc:sldMk cId="3094115102" sldId="293"/>
        </pc:sldMkLst>
      </pc:sldChg>
      <pc:sldChg chg="modSp mod">
        <pc:chgData name="Samuele Delpero" userId="51630ecc-bb8c-424b-b24a-330a7ea9f3fc" providerId="ADAL" clId="{C78E02E5-3A14-4246-8B55-6B92672DFE68}" dt="2025-09-04T12:38:17.635" v="3800" actId="790"/>
        <pc:sldMkLst>
          <pc:docMk/>
          <pc:sldMk cId="3896080372" sldId="294"/>
        </pc:sldMkLst>
      </pc:sldChg>
      <pc:sldChg chg="modSp del mod">
        <pc:chgData name="Samuele Delpero" userId="51630ecc-bb8c-424b-b24a-330a7ea9f3fc" providerId="ADAL" clId="{C78E02E5-3A14-4246-8B55-6B92672DFE68}" dt="2025-09-03T16:12:28.772" v="3477" actId="47"/>
        <pc:sldMkLst>
          <pc:docMk/>
          <pc:sldMk cId="684768823" sldId="295"/>
        </pc:sldMkLst>
      </pc:sldChg>
      <pc:sldChg chg="modSp del mod">
        <pc:chgData name="Samuele Delpero" userId="51630ecc-bb8c-424b-b24a-330a7ea9f3fc" providerId="ADAL" clId="{C78E02E5-3A14-4246-8B55-6B92672DFE68}" dt="2025-09-03T16:12:28.772" v="3477" actId="47"/>
        <pc:sldMkLst>
          <pc:docMk/>
          <pc:sldMk cId="1985054436" sldId="296"/>
        </pc:sldMkLst>
      </pc:sldChg>
      <pc:sldChg chg="modSp new mod">
        <pc:chgData name="Samuele Delpero" userId="51630ecc-bb8c-424b-b24a-330a7ea9f3fc" providerId="ADAL" clId="{C78E02E5-3A14-4246-8B55-6B92672DFE68}" dt="2025-09-04T12:38:17.635" v="3800" actId="790"/>
        <pc:sldMkLst>
          <pc:docMk/>
          <pc:sldMk cId="951899920" sldId="297"/>
        </pc:sldMkLst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951899920" sldId="297"/>
            <ac:spMk id="2" creationId="{B3835A5F-34EA-4B1A-AEDC-57DE238B0905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951899920" sldId="297"/>
            <ac:spMk id="5" creationId="{5E0A0813-5790-6C4E-24AD-14D4EE0BA71A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951899920" sldId="297"/>
            <ac:spMk id="6" creationId="{562F7FF0-6DE2-1157-965B-C8D43B548071}"/>
          </ac:spMkLst>
        </pc:spChg>
      </pc:sldChg>
      <pc:sldChg chg="add del">
        <pc:chgData name="Samuele Delpero" userId="51630ecc-bb8c-424b-b24a-330a7ea9f3fc" providerId="ADAL" clId="{C78E02E5-3A14-4246-8B55-6B92672DFE68}" dt="2025-09-02T13:31:06.433" v="72" actId="2696"/>
        <pc:sldMkLst>
          <pc:docMk/>
          <pc:sldMk cId="4219791922" sldId="297"/>
        </pc:sldMkLst>
      </pc:sldChg>
      <pc:sldChg chg="modSp add del mod">
        <pc:chgData name="Samuele Delpero" userId="51630ecc-bb8c-424b-b24a-330a7ea9f3fc" providerId="ADAL" clId="{C78E02E5-3A14-4246-8B55-6B92672DFE68}" dt="2025-09-03T13:14:18.067" v="872" actId="2696"/>
        <pc:sldMkLst>
          <pc:docMk/>
          <pc:sldMk cId="2969274377" sldId="298"/>
        </pc:sldMkLst>
      </pc:sldChg>
      <pc:sldChg chg="addSp modSp add mod">
        <pc:chgData name="Samuele Delpero" userId="51630ecc-bb8c-424b-b24a-330a7ea9f3fc" providerId="ADAL" clId="{C78E02E5-3A14-4246-8B55-6B92672DFE68}" dt="2025-09-04T12:38:17.635" v="3800" actId="790"/>
        <pc:sldMkLst>
          <pc:docMk/>
          <pc:sldMk cId="3239128464" sldId="299"/>
        </pc:sldMkLst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3239128464" sldId="299"/>
            <ac:spMk id="2" creationId="{D4658C96-929C-7221-0C2C-E24A51B27BA7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3239128464" sldId="299"/>
            <ac:spMk id="5" creationId="{F2653CEC-711F-E915-0AFD-0E847C704B8F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3239128464" sldId="299"/>
            <ac:spMk id="6" creationId="{45F49ED8-3457-53C1-74DD-8DB41033D56F}"/>
          </ac:spMkLst>
        </pc:spChg>
      </pc:sldChg>
      <pc:sldChg chg="modSp add del mod">
        <pc:chgData name="Samuele Delpero" userId="51630ecc-bb8c-424b-b24a-330a7ea9f3fc" providerId="ADAL" clId="{C78E02E5-3A14-4246-8B55-6B92672DFE68}" dt="2025-09-03T14:46:23.392" v="1794" actId="2696"/>
        <pc:sldMkLst>
          <pc:docMk/>
          <pc:sldMk cId="1211883926" sldId="300"/>
        </pc:sldMkLst>
      </pc:sldChg>
      <pc:sldChg chg="modSp add del mod">
        <pc:chgData name="Samuele Delpero" userId="51630ecc-bb8c-424b-b24a-330a7ea9f3fc" providerId="ADAL" clId="{C78E02E5-3A14-4246-8B55-6B92672DFE68}" dt="2025-09-03T16:12:28.772" v="3477" actId="47"/>
        <pc:sldMkLst>
          <pc:docMk/>
          <pc:sldMk cId="2736982157" sldId="301"/>
        </pc:sldMkLst>
      </pc:sldChg>
      <pc:sldChg chg="modSp add mod ord">
        <pc:chgData name="Samuele Delpero" userId="51630ecc-bb8c-424b-b24a-330a7ea9f3fc" providerId="ADAL" clId="{C78E02E5-3A14-4246-8B55-6B92672DFE68}" dt="2025-09-04T12:38:17.635" v="3800" actId="790"/>
        <pc:sldMkLst>
          <pc:docMk/>
          <pc:sldMk cId="1285138902" sldId="302"/>
        </pc:sldMkLst>
      </pc:sldChg>
      <pc:sldChg chg="modSp add mod">
        <pc:chgData name="Samuele Delpero" userId="51630ecc-bb8c-424b-b24a-330a7ea9f3fc" providerId="ADAL" clId="{C78E02E5-3A14-4246-8B55-6B92672DFE68}" dt="2025-09-04T12:38:17.635" v="3800" actId="790"/>
        <pc:sldMkLst>
          <pc:docMk/>
          <pc:sldMk cId="423875747" sldId="303"/>
        </pc:sldMkLst>
      </pc:sldChg>
      <pc:sldChg chg="modSp add del mod ord">
        <pc:chgData name="Samuele Delpero" userId="51630ecc-bb8c-424b-b24a-330a7ea9f3fc" providerId="ADAL" clId="{C78E02E5-3A14-4246-8B55-6B92672DFE68}" dt="2025-09-04T12:38:24.252" v="3801" actId="2696"/>
        <pc:sldMkLst>
          <pc:docMk/>
          <pc:sldMk cId="3434946940" sldId="304"/>
        </pc:sldMkLst>
      </pc:sldChg>
      <pc:sldChg chg="modSp add del mod">
        <pc:chgData name="Samuele Delpero" userId="51630ecc-bb8c-424b-b24a-330a7ea9f3fc" providerId="ADAL" clId="{C78E02E5-3A14-4246-8B55-6B92672DFE68}" dt="2025-09-03T14:58:47.005" v="1995" actId="2696"/>
        <pc:sldMkLst>
          <pc:docMk/>
          <pc:sldMk cId="3828714588" sldId="305"/>
        </pc:sldMkLst>
      </pc:sldChg>
      <pc:sldChg chg="modSp new mod">
        <pc:chgData name="Samuele Delpero" userId="51630ecc-bb8c-424b-b24a-330a7ea9f3fc" providerId="ADAL" clId="{C78E02E5-3A14-4246-8B55-6B92672DFE68}" dt="2025-09-04T12:38:17.635" v="3800" actId="790"/>
        <pc:sldMkLst>
          <pc:docMk/>
          <pc:sldMk cId="160010238" sldId="306"/>
        </pc:sldMkLst>
      </pc:sldChg>
      <pc:sldChg chg="new del">
        <pc:chgData name="Samuele Delpero" userId="51630ecc-bb8c-424b-b24a-330a7ea9f3fc" providerId="ADAL" clId="{C78E02E5-3A14-4246-8B55-6B92672DFE68}" dt="2025-09-02T13:45:15.283" v="337" actId="2696"/>
        <pc:sldMkLst>
          <pc:docMk/>
          <pc:sldMk cId="3424088458" sldId="306"/>
        </pc:sldMkLst>
      </pc:sldChg>
      <pc:sldChg chg="modSp add mod ord">
        <pc:chgData name="Samuele Delpero" userId="51630ecc-bb8c-424b-b24a-330a7ea9f3fc" providerId="ADAL" clId="{C78E02E5-3A14-4246-8B55-6B92672DFE68}" dt="2025-09-04T12:38:17.635" v="3800" actId="790"/>
        <pc:sldMkLst>
          <pc:docMk/>
          <pc:sldMk cId="2531917022" sldId="307"/>
        </pc:sldMkLst>
      </pc:sldChg>
      <pc:sldChg chg="add del ord">
        <pc:chgData name="Samuele Delpero" userId="51630ecc-bb8c-424b-b24a-330a7ea9f3fc" providerId="ADAL" clId="{C78E02E5-3A14-4246-8B55-6B92672DFE68}" dt="2025-09-02T13:48:41.724" v="383" actId="2696"/>
        <pc:sldMkLst>
          <pc:docMk/>
          <pc:sldMk cId="3431148207" sldId="308"/>
        </pc:sldMkLst>
      </pc:sldChg>
      <pc:sldChg chg="addSp delSp modSp new mod">
        <pc:chgData name="Samuele Delpero" userId="51630ecc-bb8c-424b-b24a-330a7ea9f3fc" providerId="ADAL" clId="{C78E02E5-3A14-4246-8B55-6B92672DFE68}" dt="2025-09-04T13:16:41.852" v="3804" actId="113"/>
        <pc:sldMkLst>
          <pc:docMk/>
          <pc:sldMk cId="4127865095" sldId="308"/>
        </pc:sldMkLst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4127865095" sldId="308"/>
            <ac:spMk id="2" creationId="{150B6476-C631-31A3-EF8C-93ACFB2233F6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4127865095" sldId="308"/>
            <ac:spMk id="5" creationId="{FD2E1390-B6DE-5090-9CB0-BAD059C5AB86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4127865095" sldId="308"/>
            <ac:spMk id="6" creationId="{55848B3B-4361-2463-3BDF-EB8A1713F939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4127865095" sldId="308"/>
            <ac:spMk id="8" creationId="{8D450F54-6DC2-2D13-763D-4BD7D49BCEE1}"/>
          </ac:spMkLst>
        </pc:spChg>
        <pc:graphicFrameChg chg="add mod ord modGraphic">
          <ac:chgData name="Samuele Delpero" userId="51630ecc-bb8c-424b-b24a-330a7ea9f3fc" providerId="ADAL" clId="{C78E02E5-3A14-4246-8B55-6B92672DFE68}" dt="2025-09-04T13:16:41.852" v="3804" actId="113"/>
          <ac:graphicFrameMkLst>
            <pc:docMk/>
            <pc:sldMk cId="4127865095" sldId="308"/>
            <ac:graphicFrameMk id="9" creationId="{6A8B3CE9-24FC-9C06-4AAE-CCAFF1BCE96C}"/>
          </ac:graphicFrameMkLst>
        </pc:graphicFrameChg>
      </pc:sldChg>
      <pc:sldChg chg="modSp add mod ord">
        <pc:chgData name="Samuele Delpero" userId="51630ecc-bb8c-424b-b24a-330a7ea9f3fc" providerId="ADAL" clId="{C78E02E5-3A14-4246-8B55-6B92672DFE68}" dt="2025-09-04T13:17:19.535" v="3806" actId="20577"/>
        <pc:sldMkLst>
          <pc:docMk/>
          <pc:sldMk cId="1289457377" sldId="309"/>
        </pc:sldMkLst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1289457377" sldId="309"/>
            <ac:spMk id="2" creationId="{6985EC5D-8A22-EA78-82E9-5A982604A3E8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1289457377" sldId="309"/>
            <ac:spMk id="5" creationId="{9AC2EBCB-4A83-FDF1-5A0D-1FA9D0676F1D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1289457377" sldId="309"/>
            <ac:spMk id="6" creationId="{6BCEC1B8-D094-66D8-16B5-941CF5336A62}"/>
          </ac:spMkLst>
        </pc:spChg>
      </pc:sldChg>
      <pc:sldChg chg="addSp delSp modSp new mod">
        <pc:chgData name="Samuele Delpero" userId="51630ecc-bb8c-424b-b24a-330a7ea9f3fc" providerId="ADAL" clId="{C78E02E5-3A14-4246-8B55-6B92672DFE68}" dt="2025-09-04T12:38:17.635" v="3800" actId="790"/>
        <pc:sldMkLst>
          <pc:docMk/>
          <pc:sldMk cId="1734666215" sldId="310"/>
        </pc:sldMkLst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1734666215" sldId="310"/>
            <ac:spMk id="2" creationId="{D33AB211-0532-3876-752B-8AECB4E07312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1734666215" sldId="310"/>
            <ac:spMk id="5" creationId="{5751ADAD-22F7-11AD-2A11-825E94451DB7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1734666215" sldId="310"/>
            <ac:spMk id="6" creationId="{CB4CD74F-66B9-EFC9-7738-1A545EBCFB5B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1734666215" sldId="310"/>
            <ac:spMk id="8" creationId="{88B9066F-E730-07A7-90AB-BE90BF2AA718}"/>
          </ac:spMkLst>
        </pc:spChg>
        <pc:picChg chg="add mod">
          <ac:chgData name="Samuele Delpero" userId="51630ecc-bb8c-424b-b24a-330a7ea9f3fc" providerId="ADAL" clId="{C78E02E5-3A14-4246-8B55-6B92672DFE68}" dt="2025-09-03T15:30:19.507" v="2422" actId="1076"/>
          <ac:picMkLst>
            <pc:docMk/>
            <pc:sldMk cId="1734666215" sldId="310"/>
            <ac:picMk id="10" creationId="{555DA6EB-7CA3-4F5B-EEA1-1DA564E13BE4}"/>
          </ac:picMkLst>
        </pc:picChg>
        <pc:picChg chg="add mod">
          <ac:chgData name="Samuele Delpero" userId="51630ecc-bb8c-424b-b24a-330a7ea9f3fc" providerId="ADAL" clId="{C78E02E5-3A14-4246-8B55-6B92672DFE68}" dt="2025-09-03T15:30:06.791" v="2421" actId="1076"/>
          <ac:picMkLst>
            <pc:docMk/>
            <pc:sldMk cId="1734666215" sldId="310"/>
            <ac:picMk id="12" creationId="{0E0A1735-9B67-3F69-BB06-1828CEA40CAA}"/>
          </ac:picMkLst>
        </pc:picChg>
        <pc:picChg chg="add mod">
          <ac:chgData name="Samuele Delpero" userId="51630ecc-bb8c-424b-b24a-330a7ea9f3fc" providerId="ADAL" clId="{C78E02E5-3A14-4246-8B55-6B92672DFE68}" dt="2025-09-03T15:29:56.570" v="2419" actId="1076"/>
          <ac:picMkLst>
            <pc:docMk/>
            <pc:sldMk cId="1734666215" sldId="310"/>
            <ac:picMk id="14" creationId="{33193868-7610-5A51-C075-96FAF44C649B}"/>
          </ac:picMkLst>
        </pc:picChg>
      </pc:sldChg>
      <pc:sldChg chg="modSp new mod">
        <pc:chgData name="Samuele Delpero" userId="51630ecc-bb8c-424b-b24a-330a7ea9f3fc" providerId="ADAL" clId="{C78E02E5-3A14-4246-8B55-6B92672DFE68}" dt="2025-09-04T12:38:17.635" v="3800" actId="790"/>
        <pc:sldMkLst>
          <pc:docMk/>
          <pc:sldMk cId="935056745" sldId="311"/>
        </pc:sldMkLst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935056745" sldId="311"/>
            <ac:spMk id="2" creationId="{53078682-D11D-B3CF-3A00-B32FF0C3FC03}"/>
          </ac:spMkLst>
        </pc:spChg>
      </pc:sldChg>
      <pc:sldChg chg="modSp new del mod">
        <pc:chgData name="Samuele Delpero" userId="51630ecc-bb8c-424b-b24a-330a7ea9f3fc" providerId="ADAL" clId="{C78E02E5-3A14-4246-8B55-6B92672DFE68}" dt="2025-09-03T08:21:18.850" v="702" actId="47"/>
        <pc:sldMkLst>
          <pc:docMk/>
          <pc:sldMk cId="778291457" sldId="312"/>
        </pc:sldMkLst>
      </pc:sldChg>
      <pc:sldChg chg="modSp new mod">
        <pc:chgData name="Samuele Delpero" userId="51630ecc-bb8c-424b-b24a-330a7ea9f3fc" providerId="ADAL" clId="{C78E02E5-3A14-4246-8B55-6B92672DFE68}" dt="2025-09-04T12:38:17.635" v="3800" actId="790"/>
        <pc:sldMkLst>
          <pc:docMk/>
          <pc:sldMk cId="1799670843" sldId="312"/>
        </pc:sldMkLst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1799670843" sldId="312"/>
            <ac:spMk id="2" creationId="{A0D96064-B77A-1EC5-3BF1-F28AB0291769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1799670843" sldId="312"/>
            <ac:spMk id="5" creationId="{B092B5CA-9D7A-99CF-2850-613F10D7CDF7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1799670843" sldId="312"/>
            <ac:spMk id="6" creationId="{3B45DF28-50E9-6FB2-25B9-DB4DFD97482A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1799670843" sldId="312"/>
            <ac:spMk id="7" creationId="{51F8A70E-61F1-A594-7FE2-07FD6527002A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1799670843" sldId="312"/>
            <ac:spMk id="8" creationId="{20485370-ABDF-86EA-A571-18DF6128DE7C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1799670843" sldId="312"/>
            <ac:spMk id="9" creationId="{7096DE0B-8DB0-92D1-01C8-B53134A3F2C0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1799670843" sldId="312"/>
            <ac:spMk id="10" creationId="{F4ADA0BC-D190-4861-FAC3-94EA856B587F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1799670843" sldId="312"/>
            <ac:spMk id="11" creationId="{0A9018B8-CE65-F357-ABFE-4AACA404E7B6}"/>
          </ac:spMkLst>
        </pc:spChg>
      </pc:sldChg>
      <pc:sldChg chg="new del">
        <pc:chgData name="Samuele Delpero" userId="51630ecc-bb8c-424b-b24a-330a7ea9f3fc" providerId="ADAL" clId="{C78E02E5-3A14-4246-8B55-6B92672DFE68}" dt="2025-09-02T14:03:04.331" v="462" actId="2696"/>
        <pc:sldMkLst>
          <pc:docMk/>
          <pc:sldMk cId="2197177653" sldId="312"/>
        </pc:sldMkLst>
      </pc:sldChg>
      <pc:sldChg chg="modSp new mod">
        <pc:chgData name="Samuele Delpero" userId="51630ecc-bb8c-424b-b24a-330a7ea9f3fc" providerId="ADAL" clId="{C78E02E5-3A14-4246-8B55-6B92672DFE68}" dt="2025-09-04T12:38:17.635" v="3800" actId="790"/>
        <pc:sldMkLst>
          <pc:docMk/>
          <pc:sldMk cId="1172355795" sldId="313"/>
        </pc:sldMkLst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1172355795" sldId="313"/>
            <ac:spMk id="2" creationId="{969E0201-3D91-5ABF-9532-C3EEEF02CB51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1172355795" sldId="313"/>
            <ac:spMk id="5" creationId="{F293F10D-865C-525E-73B7-25866A46FC65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1172355795" sldId="313"/>
            <ac:spMk id="6" creationId="{03F5CCDE-7BD1-EA33-17D0-D229F2652D9D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1172355795" sldId="313"/>
            <ac:spMk id="7" creationId="{609AA794-8C22-4FD5-5FF4-383DFBFAEE81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1172355795" sldId="313"/>
            <ac:spMk id="8" creationId="{6E80E5D5-5ABE-7F39-A124-4B8EA449D93A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1172355795" sldId="313"/>
            <ac:spMk id="9" creationId="{D64E2C37-E74B-7802-57A2-8042E774916F}"/>
          </ac:spMkLst>
        </pc:spChg>
      </pc:sldChg>
      <pc:sldChg chg="modSp new mod">
        <pc:chgData name="Samuele Delpero" userId="51630ecc-bb8c-424b-b24a-330a7ea9f3fc" providerId="ADAL" clId="{C78E02E5-3A14-4246-8B55-6B92672DFE68}" dt="2025-09-04T12:38:17.635" v="3800" actId="790"/>
        <pc:sldMkLst>
          <pc:docMk/>
          <pc:sldMk cId="2460476264" sldId="314"/>
        </pc:sldMkLst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2460476264" sldId="314"/>
            <ac:spMk id="2" creationId="{1A979302-D101-058E-57FC-6AB7AAC6D4E1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2460476264" sldId="314"/>
            <ac:spMk id="5" creationId="{5CEDC07B-1A84-3031-6C26-73C871155238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2460476264" sldId="314"/>
            <ac:spMk id="6" creationId="{14786848-BDEC-0D28-1425-64BCB252D3E6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2460476264" sldId="314"/>
            <ac:spMk id="7" creationId="{96BA5148-BF0E-6C84-391B-27AB3921DF8D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2460476264" sldId="314"/>
            <ac:spMk id="8" creationId="{BB14A134-981F-3B74-BADC-A8400D52E92E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2460476264" sldId="314"/>
            <ac:spMk id="9" creationId="{25CE43B9-AECE-ED20-039D-825E3FEC1926}"/>
          </ac:spMkLst>
        </pc:spChg>
      </pc:sldChg>
      <pc:sldChg chg="modSp new mod">
        <pc:chgData name="Samuele Delpero" userId="51630ecc-bb8c-424b-b24a-330a7ea9f3fc" providerId="ADAL" clId="{C78E02E5-3A14-4246-8B55-6B92672DFE68}" dt="2025-09-04T12:38:17.635" v="3800" actId="790"/>
        <pc:sldMkLst>
          <pc:docMk/>
          <pc:sldMk cId="3562514591" sldId="315"/>
        </pc:sldMkLst>
      </pc:sldChg>
      <pc:sldChg chg="new del">
        <pc:chgData name="Samuele Delpero" userId="51630ecc-bb8c-424b-b24a-330a7ea9f3fc" providerId="ADAL" clId="{C78E02E5-3A14-4246-8B55-6B92672DFE68}" dt="2025-09-03T16:16:00.458" v="3505" actId="2696"/>
        <pc:sldMkLst>
          <pc:docMk/>
          <pc:sldMk cId="2321701392" sldId="316"/>
        </pc:sldMkLst>
      </pc:sldChg>
      <pc:sldChg chg="addSp delSp modSp new mod modAnim">
        <pc:chgData name="Samuele Delpero" userId="51630ecc-bb8c-424b-b24a-330a7ea9f3fc" providerId="ADAL" clId="{C78E02E5-3A14-4246-8B55-6B92672DFE68}" dt="2025-09-04T12:38:17.635" v="3800" actId="790"/>
        <pc:sldMkLst>
          <pc:docMk/>
          <pc:sldMk cId="2478465695" sldId="316"/>
        </pc:sldMkLst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2478465695" sldId="316"/>
            <ac:spMk id="2" creationId="{EA33582C-3528-6634-3835-B2AA1B2A25F7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2478465695" sldId="316"/>
            <ac:spMk id="5" creationId="{AD4F38FE-1DB9-71E1-69CE-14AE32D573F8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2478465695" sldId="316"/>
            <ac:spMk id="6" creationId="{3C1111F3-E0A8-7E23-EEA7-37ED5F4FAF76}"/>
          </ac:spMkLst>
        </pc:spChg>
        <pc:spChg chg="mod">
          <ac:chgData name="Samuele Delpero" userId="51630ecc-bb8c-424b-b24a-330a7ea9f3fc" providerId="ADAL" clId="{C78E02E5-3A14-4246-8B55-6B92672DFE68}" dt="2025-09-04T12:38:17.635" v="3800" actId="790"/>
          <ac:spMkLst>
            <pc:docMk/>
            <pc:sldMk cId="2478465695" sldId="316"/>
            <ac:spMk id="8" creationId="{01BE2F54-D933-D029-0800-2FF600F0D061}"/>
          </ac:spMkLst>
        </pc:spChg>
        <pc:picChg chg="add mod ord">
          <ac:chgData name="Samuele Delpero" userId="51630ecc-bb8c-424b-b24a-330a7ea9f3fc" providerId="ADAL" clId="{C78E02E5-3A14-4246-8B55-6B92672DFE68}" dt="2025-09-04T12:35:19.934" v="3763" actId="1076"/>
          <ac:picMkLst>
            <pc:docMk/>
            <pc:sldMk cId="2478465695" sldId="316"/>
            <ac:picMk id="10" creationId="{7F9DE2E9-36AD-7925-AE8E-1056C8022D46}"/>
          </ac:picMkLst>
        </pc:picChg>
        <pc:picChg chg="add mod">
          <ac:chgData name="Samuele Delpero" userId="51630ecc-bb8c-424b-b24a-330a7ea9f3fc" providerId="ADAL" clId="{C78E02E5-3A14-4246-8B55-6B92672DFE68}" dt="2025-09-04T12:35:43.777" v="3765" actId="1076"/>
          <ac:picMkLst>
            <pc:docMk/>
            <pc:sldMk cId="2478465695" sldId="316"/>
            <ac:picMk id="12" creationId="{5AA1DE48-AC18-121D-2B3C-772CC96D7459}"/>
          </ac:picMkLst>
        </pc:picChg>
        <pc:picChg chg="add mod">
          <ac:chgData name="Samuele Delpero" userId="51630ecc-bb8c-424b-b24a-330a7ea9f3fc" providerId="ADAL" clId="{C78E02E5-3A14-4246-8B55-6B92672DFE68}" dt="2025-09-04T12:35:57.973" v="3767" actId="1076"/>
          <ac:picMkLst>
            <pc:docMk/>
            <pc:sldMk cId="2478465695" sldId="316"/>
            <ac:picMk id="14" creationId="{AC08ACCD-A8B0-F4B3-CB72-543305A23E7B}"/>
          </ac:picMkLst>
        </pc:picChg>
        <pc:picChg chg="add mod">
          <ac:chgData name="Samuele Delpero" userId="51630ecc-bb8c-424b-b24a-330a7ea9f3fc" providerId="ADAL" clId="{C78E02E5-3A14-4246-8B55-6B92672DFE68}" dt="2025-09-04T12:36:08.078" v="3769" actId="1076"/>
          <ac:picMkLst>
            <pc:docMk/>
            <pc:sldMk cId="2478465695" sldId="316"/>
            <ac:picMk id="16" creationId="{FE719FE5-C8A0-B21F-9295-291E386395B7}"/>
          </ac:picMkLst>
        </pc:picChg>
      </pc:sldChg>
      <pc:sldChg chg="new del">
        <pc:chgData name="Samuele Delpero" userId="51630ecc-bb8c-424b-b24a-330a7ea9f3fc" providerId="ADAL" clId="{C78E02E5-3A14-4246-8B55-6B92672DFE68}" dt="2025-09-03T16:16:31.588" v="3519" actId="2696"/>
        <pc:sldMkLst>
          <pc:docMk/>
          <pc:sldMk cId="3657317796" sldId="316"/>
        </pc:sldMkLst>
      </pc:sldChg>
      <pc:sldMasterChg chg="modSldLayout">
        <pc:chgData name="Samuele Delpero" userId="51630ecc-bb8c-424b-b24a-330a7ea9f3fc" providerId="ADAL" clId="{C78E02E5-3A14-4246-8B55-6B92672DFE68}" dt="2025-09-03T16:16:53.458" v="3521" actId="790"/>
        <pc:sldMasterMkLst>
          <pc:docMk/>
          <pc:sldMasterMk cId="4066552547" sldId="2147483686"/>
        </pc:sldMasterMkLst>
        <pc:sldLayoutChg chg="modSp mod">
          <pc:chgData name="Samuele Delpero" userId="51630ecc-bb8c-424b-b24a-330a7ea9f3fc" providerId="ADAL" clId="{C78E02E5-3A14-4246-8B55-6B92672DFE68}" dt="2025-09-03T16:16:53.458" v="3521" actId="790"/>
          <pc:sldLayoutMkLst>
            <pc:docMk/>
            <pc:sldMasterMk cId="4066552547" sldId="2147483686"/>
            <pc:sldLayoutMk cId="4114000473" sldId="2147483715"/>
          </pc:sldLayoutMkLst>
          <pc:spChg chg="mod">
            <ac:chgData name="Samuele Delpero" userId="51630ecc-bb8c-424b-b24a-330a7ea9f3fc" providerId="ADAL" clId="{C78E02E5-3A14-4246-8B55-6B92672DFE68}" dt="2025-09-03T16:16:53.458" v="3521" actId="790"/>
            <ac:spMkLst>
              <pc:docMk/>
              <pc:sldMasterMk cId="4066552547" sldId="2147483686"/>
              <pc:sldLayoutMk cId="4114000473" sldId="2147483715"/>
              <ac:spMk id="12" creationId="{4F23B4B4-BBE2-4A30-A8C2-C0000C21DCBE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2F874-A982-4EC3-BD4B-BD59E32C66C1}" type="datetimeFigureOut">
              <a:rPr lang="it-IT" smtClean="0"/>
              <a:t>11/09/2025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62F2E-6FDF-4A6B-AB76-08EC33B125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886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2F2E-6FDF-4A6B-AB76-08EC33B1253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591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A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B4DC-3067-4989-9FF7-313FD4D9A534}" type="datetime1">
              <a:rPr lang="it-IT" smtClean="0"/>
              <a:t>11/09/2025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INAIA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2AF746B8-16B5-4251-938A-CD03C89D3C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6276" y="2060575"/>
            <a:ext cx="8640762" cy="4429125"/>
          </a:xfrm>
        </p:spPr>
        <p:txBody>
          <a:bodyPr/>
          <a:lstStyle>
            <a:lvl1pPr marL="342900" indent="-342900">
              <a:buFont typeface="+mj-lt"/>
              <a:buAutoNum type="arabicPeriod"/>
              <a:defRPr sz="1400" b="1">
                <a:solidFill>
                  <a:schemeClr val="tx2"/>
                </a:solidFill>
              </a:defRPr>
            </a:lvl1pPr>
            <a:lvl2pPr marL="360000" indent="0">
              <a:buFont typeface="+mj-lt"/>
              <a:buNone/>
              <a:defRPr sz="1400"/>
            </a:lvl2pPr>
            <a:lvl3pPr marL="1257300" indent="-3429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1974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3C16-0096-41E2-91B3-F021FC1331B0}" type="datetime1">
              <a:rPr lang="it-IT" smtClean="0"/>
              <a:t>11/09/2025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INAIA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6275" y="2060575"/>
            <a:ext cx="8640762" cy="4429125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E3A4E093-361F-4C37-B47B-B067A8415F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2060575"/>
            <a:ext cx="2601668" cy="4429125"/>
          </a:xfrm>
        </p:spPr>
        <p:txBody>
          <a:bodyPr/>
          <a:lstStyle>
            <a:lvl1pPr marL="342900" indent="-342900">
              <a:buAutoNum type="arabicPeriod"/>
              <a:defRPr b="1"/>
            </a:lvl1pPr>
          </a:lstStyle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/>
              <a:t>ipsum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0807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Ogge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458E8-0508-42CF-A7E2-ABE84A714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DE05-DB97-4981-8E72-904DA0A16D86}" type="datetime1">
              <a:rPr lang="it-IT" smtClean="0"/>
              <a:t>11/09/2025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INAIA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6924BD38-C241-45AE-9D16-9EE806C407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11522076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7021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tes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9B87B-6708-4F90-B79B-A7D67169B873}" type="datetime1">
              <a:rPr lang="it-IT" smtClean="0"/>
              <a:t>11/09/2025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INAIA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1C0D3E2E-2AFC-47C5-ADBC-3E40FCEC1C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16275" y="2060575"/>
            <a:ext cx="8640763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1598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0DB1-42C6-4AF9-8BF4-48E33ECE2944}" type="datetime1">
              <a:rPr lang="it-IT" smtClean="0"/>
              <a:t>11/09/2025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INAIA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9B8341C8-2CFC-44BF-90C6-72E69DB8889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16275" y="2060575"/>
            <a:ext cx="8640762" cy="3997325"/>
          </a:xfrm>
          <a:noFill/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B32F2C4-840A-465D-B8D3-9DE2BF3FC6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16275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3577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sfondo colore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458E8-0508-42CF-A7E2-ABE84A714D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dirty="0"/>
              <a:t>Inserire testo / oggetto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2D67-75D7-43E7-9B71-D2050D9B01CE}" type="datetime1">
              <a:rPr lang="it-IT" smtClean="0"/>
              <a:t>11/09/2025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INAIA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8E2D0317-6708-4FD8-83CC-23BC5CFD3B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6660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858C886A-46B2-4CBC-A989-B9F302647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0316" y="0"/>
            <a:ext cx="6471684" cy="6489700"/>
          </a:xfrm>
          <a:noFill/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12652"/>
            <a:ext cx="4705298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D744E-0BBB-446E-9E74-1435115E1E12}" type="datetime1">
              <a:rPr lang="it-IT" smtClean="0"/>
              <a:t>11/09/2025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INAIA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4705299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2292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BF578AB8-DC96-4BF4-9F97-D7DA508CF3E9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858C886A-46B2-4CBC-A989-B9F302647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120" y="812652"/>
            <a:ext cx="4355183" cy="5677048"/>
          </a:xfrm>
          <a:noFill/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192" y="812652"/>
            <a:ext cx="6021846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5F71-3D45-4EFE-A582-8318F3CEE487}" type="datetime1">
              <a:rPr lang="it-IT" smtClean="0"/>
              <a:t>11/09/2025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INAIA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4BEA68D2-13D7-4E83-8B67-3B7D4B3EBF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35192" y="2060575"/>
            <a:ext cx="6021846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00492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6120000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2823D-8450-4B82-92FF-7F90E456C7A4}" type="datetime1">
              <a:rPr lang="it-IT" smtClean="0"/>
              <a:t>11/09/2025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INAIA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6120000" cy="4429125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44C15745-FE91-4F85-912A-DE21BA99A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3" name="Segnaposto contenuto 10">
            <a:extLst>
              <a:ext uri="{FF2B5EF4-FFF2-40B4-BE49-F238E27FC236}">
                <a16:creationId xmlns:a16="http://schemas.microsoft.com/office/drawing/2014/main" id="{981C075B-AD13-4CF1-8E6F-EFDE96C167B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331075" y="800100"/>
            <a:ext cx="4525963" cy="5407025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3932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812652"/>
            <a:ext cx="6120000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EE41-DED3-4EDD-A3D0-1086FBD16585}" type="datetime1">
              <a:rPr lang="it-IT" smtClean="0"/>
              <a:t>11/09/2025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INAIA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6120000" cy="4429125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44C15745-FE91-4F85-912A-DE21BA99A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4" name="Segnaposto testo 11">
            <a:extLst>
              <a:ext uri="{FF2B5EF4-FFF2-40B4-BE49-F238E27FC236}">
                <a16:creationId xmlns:a16="http://schemas.microsoft.com/office/drawing/2014/main" id="{347D0FBD-1472-468C-84DA-540ADCCDF1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31074" y="313810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8" name="Segnaposto contenuto 10">
            <a:extLst>
              <a:ext uri="{FF2B5EF4-FFF2-40B4-BE49-F238E27FC236}">
                <a16:creationId xmlns:a16="http://schemas.microsoft.com/office/drawing/2014/main" id="{AE654BE7-A245-475E-B2C5-2D5C0EA5B87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331075" y="3867807"/>
            <a:ext cx="4525963" cy="2339318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9" name="Segnaposto contenuto 10">
            <a:extLst>
              <a:ext uri="{FF2B5EF4-FFF2-40B4-BE49-F238E27FC236}">
                <a16:creationId xmlns:a16="http://schemas.microsoft.com/office/drawing/2014/main" id="{C7FD40C7-9A42-4239-BA55-CFB8D43C528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331075" y="799291"/>
            <a:ext cx="4525963" cy="2339318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6210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BCB23-060D-420B-ABAF-368B0AA36213}" type="datetime1">
              <a:rPr lang="it-IT" smtClean="0"/>
              <a:t>11/09/2025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INAIA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6"/>
            <a:ext cx="8640000" cy="761756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48807E7-406F-46DA-A7FF-0C9752585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3234752"/>
            <a:ext cx="5423999" cy="2972374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833CAB92-1558-4E15-91D9-6F44CDF88B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B0E56354-394B-4187-9F9C-3EC0AFE56EF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463201" y="3234752"/>
            <a:ext cx="5423999" cy="2972374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FA2B0198-8A91-4620-9797-8C5B2DBFE1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63200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973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B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Indice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28E89-1FA6-43DC-856D-5B672A715778}" type="datetime1">
              <a:rPr lang="it-IT" smtClean="0"/>
              <a:t>11/09/2025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INAIA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1CFA815-ACBE-4524-9331-D296F8E0F9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3054988"/>
            <a:ext cx="1890652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75158ADB-01E3-4A38-A321-CD450AEEEF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865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C2B0DC0F-1C21-45C1-8F2A-00A6E1341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234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1" name="Segnaposto testo 7">
            <a:extLst>
              <a:ext uri="{FF2B5EF4-FFF2-40B4-BE49-F238E27FC236}">
                <a16:creationId xmlns:a16="http://schemas.microsoft.com/office/drawing/2014/main" id="{76250419-1EAD-4278-97B7-1BA8F0752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603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DCD9C49F-F44E-4E82-864B-742438DCAE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8972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  <a:br>
              <a:rPr lang="it-IT" dirty="0"/>
            </a:br>
            <a:endParaRPr lang="it-IT" dirty="0"/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7F91CD7E-BBFD-483F-A271-EC1D28C8A8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50290743-6926-46ED-BE46-501A4F78CC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6200000">
            <a:off x="191706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01</a:t>
            </a:r>
          </a:p>
        </p:txBody>
      </p:sp>
      <p:sp>
        <p:nvSpPr>
          <p:cNvPr id="19" name="Segnaposto testo 7">
            <a:extLst>
              <a:ext uri="{FF2B5EF4-FFF2-40B4-BE49-F238E27FC236}">
                <a16:creationId xmlns:a16="http://schemas.microsoft.com/office/drawing/2014/main" id="{9AA91E9E-F4C5-4318-8BFC-5E627DF7F5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324033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02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D6F57CB6-9F04-49B6-939C-D13BA7FB06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4515027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03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6C01B50D-1661-4131-BCDF-441CC22144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66747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04</a:t>
            </a:r>
          </a:p>
        </p:txBody>
      </p:sp>
      <p:sp>
        <p:nvSpPr>
          <p:cNvPr id="22" name="Segnaposto testo 7">
            <a:extLst>
              <a:ext uri="{FF2B5EF4-FFF2-40B4-BE49-F238E27FC236}">
                <a16:creationId xmlns:a16="http://schemas.microsoft.com/office/drawing/2014/main" id="{2D503613-5D8F-4B95-8EB3-1396314910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88464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05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D6AE53A6-5645-44EC-B619-20693E3FE5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9865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4" name="Segnaposto testo 7">
            <a:extLst>
              <a:ext uri="{FF2B5EF4-FFF2-40B4-BE49-F238E27FC236}">
                <a16:creationId xmlns:a16="http://schemas.microsoft.com/office/drawing/2014/main" id="{26F8B43E-3092-43FC-A7B0-45C3ACC71E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6234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5" name="Segnaposto testo 7">
            <a:extLst>
              <a:ext uri="{FF2B5EF4-FFF2-40B4-BE49-F238E27FC236}">
                <a16:creationId xmlns:a16="http://schemas.microsoft.com/office/drawing/2014/main" id="{96EAA45D-80FC-4DF6-AC23-808A2DB73D4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2603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6" name="Segnaposto testo 7">
            <a:extLst>
              <a:ext uri="{FF2B5EF4-FFF2-40B4-BE49-F238E27FC236}">
                <a16:creationId xmlns:a16="http://schemas.microsoft.com/office/drawing/2014/main" id="{95E95A4E-A14D-4872-961D-4BFE57914A6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8972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6153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AA8E8E9-CF16-408F-8D84-BC8F1DE0AE3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15427" y="709127"/>
            <a:ext cx="5780573" cy="5780573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2313FBE5-F1C4-4411-B0A7-486C895AF990}"/>
              </a:ext>
            </a:extLst>
          </p:cNvPr>
          <p:cNvSpPr/>
          <p:nvPr userDrawn="1"/>
        </p:nvSpPr>
        <p:spPr>
          <a:xfrm>
            <a:off x="6096000" y="709127"/>
            <a:ext cx="5780573" cy="5780573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4D0B-12E1-451B-94BD-3F7C5FA302EA}" type="datetime1">
              <a:rPr lang="it-IT" smtClean="0"/>
              <a:t>11/09/2025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INAIA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04950" y="2887039"/>
            <a:ext cx="3400570" cy="21062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58D49EF2-5E35-412C-A5DD-2A6A604FC3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9792" y="2887039"/>
            <a:ext cx="3400570" cy="21062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04950" y="2239963"/>
            <a:ext cx="3400425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16" name="Segnaposto testo 9">
            <a:extLst>
              <a:ext uri="{FF2B5EF4-FFF2-40B4-BE49-F238E27FC236}">
                <a16:creationId xmlns:a16="http://schemas.microsoft.com/office/drawing/2014/main" id="{8BDCC8A1-442C-4890-928F-754837D401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79792" y="2239963"/>
            <a:ext cx="3400425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843128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9808-8234-4D70-B8B4-EFC6EA484B25}" type="datetime1">
              <a:rPr lang="it-IT" smtClean="0"/>
              <a:t>11/09/2025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INAIA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066F22CF-5ACC-4388-97EC-12C4EE01108C}"/>
              </a:ext>
            </a:extLst>
          </p:cNvPr>
          <p:cNvCxnSpPr>
            <a:cxnSpLocks/>
          </p:cNvCxnSpPr>
          <p:nvPr userDrawn="1"/>
        </p:nvCxnSpPr>
        <p:spPr>
          <a:xfrm>
            <a:off x="4176734" y="0"/>
            <a:ext cx="0" cy="6858000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25012" y="2631516"/>
            <a:ext cx="3846583" cy="3846583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D84D0C32-E3D9-4D1A-A1D4-7F677E11FBAC}"/>
              </a:ext>
            </a:extLst>
          </p:cNvPr>
          <p:cNvSpPr/>
          <p:nvPr userDrawn="1"/>
        </p:nvSpPr>
        <p:spPr>
          <a:xfrm>
            <a:off x="8027765" y="2631515"/>
            <a:ext cx="3846583" cy="3846583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20D1A14F-932F-4BEF-AF0D-4A0850EA5900}"/>
              </a:ext>
            </a:extLst>
          </p:cNvPr>
          <p:cNvSpPr/>
          <p:nvPr userDrawn="1"/>
        </p:nvSpPr>
        <p:spPr>
          <a:xfrm>
            <a:off x="4175247" y="2637317"/>
            <a:ext cx="3846583" cy="3846583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175274AF-A160-4234-871A-D8C5B0DF011E}"/>
              </a:ext>
            </a:extLst>
          </p:cNvPr>
          <p:cNvCxnSpPr>
            <a:cxnSpLocks/>
          </p:cNvCxnSpPr>
          <p:nvPr userDrawn="1"/>
        </p:nvCxnSpPr>
        <p:spPr>
          <a:xfrm>
            <a:off x="8027765" y="0"/>
            <a:ext cx="0" cy="6858000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egnaposto testo 6">
            <a:extLst>
              <a:ext uri="{FF2B5EF4-FFF2-40B4-BE49-F238E27FC236}">
                <a16:creationId xmlns:a16="http://schemas.microsoft.com/office/drawing/2014/main" id="{0C5DB749-C07B-4557-8B31-C5C44DDA99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51535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1" name="Segnaposto testo 9">
            <a:extLst>
              <a:ext uri="{FF2B5EF4-FFF2-40B4-BE49-F238E27FC236}">
                <a16:creationId xmlns:a16="http://schemas.microsoft.com/office/drawing/2014/main" id="{642D4EEC-FAC4-4C46-BB9F-3BA54588E4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1558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32" name="Segnaposto testo 6">
            <a:extLst>
              <a:ext uri="{FF2B5EF4-FFF2-40B4-BE49-F238E27FC236}">
                <a16:creationId xmlns:a16="http://schemas.microsoft.com/office/drawing/2014/main" id="{8310C023-87FF-43B4-9428-3E2652BDB8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6189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3" name="Segnaposto testo 9">
            <a:extLst>
              <a:ext uri="{FF2B5EF4-FFF2-40B4-BE49-F238E27FC236}">
                <a16:creationId xmlns:a16="http://schemas.microsoft.com/office/drawing/2014/main" id="{0FB8C8B8-D4F7-4669-8F3B-F456A7ECFC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76212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630994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4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0CC7-0368-4EA1-9E8C-F61E8D4CDDFA}" type="datetime1">
              <a:rPr lang="it-IT" smtClean="0"/>
              <a:t>11/09/2025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INAIA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AA8E8E9-CF16-408F-8D84-BC8F1DE0AE3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24549"/>
            <a:ext cx="0" cy="6882549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39511" y="3544304"/>
            <a:ext cx="2869255" cy="2945397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066F22CF-5ACC-4388-97EC-12C4EE01108C}"/>
              </a:ext>
            </a:extLst>
          </p:cNvPr>
          <p:cNvCxnSpPr>
            <a:cxnSpLocks/>
          </p:cNvCxnSpPr>
          <p:nvPr userDrawn="1"/>
        </p:nvCxnSpPr>
        <p:spPr>
          <a:xfrm>
            <a:off x="3216275" y="-24549"/>
            <a:ext cx="0" cy="6882549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9EF945E3-FEE2-40A3-82CD-7811BFD88746}"/>
              </a:ext>
            </a:extLst>
          </p:cNvPr>
          <p:cNvCxnSpPr>
            <a:cxnSpLocks/>
          </p:cNvCxnSpPr>
          <p:nvPr userDrawn="1"/>
        </p:nvCxnSpPr>
        <p:spPr>
          <a:xfrm>
            <a:off x="8969803" y="-24549"/>
            <a:ext cx="0" cy="6882549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egnaposto testo 6">
            <a:extLst>
              <a:ext uri="{FF2B5EF4-FFF2-40B4-BE49-F238E27FC236}">
                <a16:creationId xmlns:a16="http://schemas.microsoft.com/office/drawing/2014/main" id="{4DA14660-E3DE-4786-8628-2BDB623B542F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3414561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2" name="Segnaposto testo 9">
            <a:extLst>
              <a:ext uri="{FF2B5EF4-FFF2-40B4-BE49-F238E27FC236}">
                <a16:creationId xmlns:a16="http://schemas.microsoft.com/office/drawing/2014/main" id="{38062A0A-3D00-4F2E-A78C-520C7A8814B0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414584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3" name="Segnaposto testo 6">
            <a:extLst>
              <a:ext uri="{FF2B5EF4-FFF2-40B4-BE49-F238E27FC236}">
                <a16:creationId xmlns:a16="http://schemas.microsoft.com/office/drawing/2014/main" id="{3FA3924C-C133-43D4-9617-6E7333D996FB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6250229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4" name="Segnaposto testo 9">
            <a:extLst>
              <a:ext uri="{FF2B5EF4-FFF2-40B4-BE49-F238E27FC236}">
                <a16:creationId xmlns:a16="http://schemas.microsoft.com/office/drawing/2014/main" id="{4F293ED1-7D64-49B8-81A0-5F5FB11E3592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250252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5" name="Segnaposto testo 6">
            <a:extLst>
              <a:ext uri="{FF2B5EF4-FFF2-40B4-BE49-F238E27FC236}">
                <a16:creationId xmlns:a16="http://schemas.microsoft.com/office/drawing/2014/main" id="{34980872-E501-48A5-8B13-B7016BEEE029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9157816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6" name="Segnaposto testo 9">
            <a:extLst>
              <a:ext uri="{FF2B5EF4-FFF2-40B4-BE49-F238E27FC236}">
                <a16:creationId xmlns:a16="http://schemas.microsoft.com/office/drawing/2014/main" id="{7359F283-E0AA-4871-A428-A58C8F3F0AA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157839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101D1BE9-9067-430D-A318-4BC1405F006A}"/>
              </a:ext>
            </a:extLst>
          </p:cNvPr>
          <p:cNvSpPr/>
          <p:nvPr userDrawn="1"/>
        </p:nvSpPr>
        <p:spPr>
          <a:xfrm>
            <a:off x="3223388" y="3544304"/>
            <a:ext cx="2869255" cy="2945397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F88114C5-1930-4807-8B76-4565A5FFB9B5}"/>
              </a:ext>
            </a:extLst>
          </p:cNvPr>
          <p:cNvSpPr/>
          <p:nvPr userDrawn="1"/>
        </p:nvSpPr>
        <p:spPr>
          <a:xfrm>
            <a:off x="6089680" y="3544304"/>
            <a:ext cx="2869255" cy="2945397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E2D6333A-9B81-4325-A926-22F5E403D75F}"/>
              </a:ext>
            </a:extLst>
          </p:cNvPr>
          <p:cNvSpPr/>
          <p:nvPr userDrawn="1"/>
        </p:nvSpPr>
        <p:spPr>
          <a:xfrm>
            <a:off x="8964764" y="3544304"/>
            <a:ext cx="2869255" cy="2945397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</p:spTree>
    <p:extLst>
      <p:ext uri="{BB962C8B-B14F-4D97-AF65-F5344CB8AC3E}">
        <p14:creationId xmlns:p14="http://schemas.microsoft.com/office/powerpoint/2010/main" val="2341040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1325365"/>
            <a:ext cx="11522075" cy="4222679"/>
          </a:xfrm>
        </p:spPr>
        <p:txBody>
          <a:bodyPr anchor="ctr"/>
          <a:lstStyle>
            <a:lvl1pPr>
              <a:defRPr sz="4000" b="0"/>
            </a:lvl1pPr>
          </a:lstStyle>
          <a:p>
            <a:r>
              <a:rPr lang="it-IT" dirty="0"/>
              <a:t>Inserire testo in evidenza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ABFF5-3B0F-4DDD-B59D-2B47DB7C3964}" type="datetime1">
              <a:rPr lang="it-IT" smtClean="0"/>
              <a:t>11/09/2025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INAIA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FCB4558-5B0B-4E68-99C0-73044CD4F7EE}"/>
              </a:ext>
            </a:extLst>
          </p:cNvPr>
          <p:cNvSpPr/>
          <p:nvPr userDrawn="1"/>
        </p:nvSpPr>
        <p:spPr>
          <a:xfrm>
            <a:off x="-1366766" y="1325366"/>
            <a:ext cx="4222679" cy="4222679"/>
          </a:xfrm>
          <a:prstGeom prst="ellipse">
            <a:avLst/>
          </a:prstGeom>
          <a:noFill/>
          <a:ln w="9525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CD3E5C6-1FD7-4A9E-A65F-282056577FB3}"/>
              </a:ext>
            </a:extLst>
          </p:cNvPr>
          <p:cNvCxnSpPr>
            <a:cxnSpLocks/>
          </p:cNvCxnSpPr>
          <p:nvPr userDrawn="1"/>
        </p:nvCxnSpPr>
        <p:spPr>
          <a:xfrm>
            <a:off x="0" y="1325366"/>
            <a:ext cx="12192000" cy="0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DB920E-F5AB-4AF8-BFFC-D380A2D7FEAE}"/>
              </a:ext>
            </a:extLst>
          </p:cNvPr>
          <p:cNvCxnSpPr>
            <a:cxnSpLocks/>
          </p:cNvCxnSpPr>
          <p:nvPr userDrawn="1"/>
        </p:nvCxnSpPr>
        <p:spPr>
          <a:xfrm>
            <a:off x="0" y="5548045"/>
            <a:ext cx="12192000" cy="0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02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771" y="1775639"/>
            <a:ext cx="10664455" cy="2317896"/>
          </a:xfrm>
          <a:ln>
            <a:noFill/>
          </a:ln>
        </p:spPr>
        <p:txBody>
          <a:bodyPr anchor="b"/>
          <a:lstStyle>
            <a:lvl1pPr algn="ct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testo in evidenza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E39E50-0C1F-43E7-B0E3-E4EE614A2644}" type="datetime1">
              <a:rPr lang="it-IT" smtClean="0"/>
              <a:t>11/09/2025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INAIA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FCB4558-5B0B-4E68-99C0-73044CD4F7EE}"/>
              </a:ext>
            </a:extLst>
          </p:cNvPr>
          <p:cNvSpPr/>
          <p:nvPr userDrawn="1"/>
        </p:nvSpPr>
        <p:spPr>
          <a:xfrm>
            <a:off x="3233122" y="757946"/>
            <a:ext cx="5725755" cy="5725755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CD3E5C6-1FD7-4A9E-A65F-282056577FB3}"/>
              </a:ext>
            </a:extLst>
          </p:cNvPr>
          <p:cNvCxnSpPr>
            <a:cxnSpLocks/>
          </p:cNvCxnSpPr>
          <p:nvPr userDrawn="1"/>
        </p:nvCxnSpPr>
        <p:spPr>
          <a:xfrm>
            <a:off x="0" y="729943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DB920E-F5AB-4AF8-BFFC-D380A2D7FEAE}"/>
              </a:ext>
            </a:extLst>
          </p:cNvPr>
          <p:cNvCxnSpPr>
            <a:cxnSpLocks/>
          </p:cNvCxnSpPr>
          <p:nvPr userDrawn="1"/>
        </p:nvCxnSpPr>
        <p:spPr>
          <a:xfrm>
            <a:off x="0" y="648371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FA801A9-B23D-4656-8AFA-3E413EDFA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3588" y="4536830"/>
            <a:ext cx="10664825" cy="60190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6124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bg>
      <p:bgPr>
        <a:gradFill>
          <a:gsLst>
            <a:gs pos="0">
              <a:schemeClr val="tx1"/>
            </a:gs>
            <a:gs pos="100000">
              <a:srgbClr val="102C5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ma / Titolo / Docente  |  00. 00. 0000">
            <a:extLst>
              <a:ext uri="{FF2B5EF4-FFF2-40B4-BE49-F238E27FC236}">
                <a16:creationId xmlns:a16="http://schemas.microsoft.com/office/drawing/2014/main" id="{99FF4CA3-BA67-0511-3FE3-11769597A30E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rgbClr val="FFFFFF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3" name="Titolo 5">
            <a:extLst>
              <a:ext uri="{FF2B5EF4-FFF2-40B4-BE49-F238E27FC236}">
                <a16:creationId xmlns:a16="http://schemas.microsoft.com/office/drawing/2014/main" id="{5660309B-4011-4FF9-71E9-5BC51EF56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2853390"/>
            <a:ext cx="6768473" cy="2324100"/>
          </a:xfrm>
        </p:spPr>
        <p:txBody>
          <a:bodyPr lIns="0" tIns="360000" rIns="0" bIns="0" anchor="t"/>
          <a:lstStyle>
            <a:lvl1pPr>
              <a:defRPr lang="it-IT" dirty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" name="Cerchio">
            <a:extLst>
              <a:ext uri="{FF2B5EF4-FFF2-40B4-BE49-F238E27FC236}">
                <a16:creationId xmlns:a16="http://schemas.microsoft.com/office/drawing/2014/main" id="{5F9D2376-F92C-70CC-7E4A-0F195E3EA543}"/>
              </a:ext>
            </a:extLst>
          </p:cNvPr>
          <p:cNvSpPr/>
          <p:nvPr userDrawn="1"/>
        </p:nvSpPr>
        <p:spPr>
          <a:xfrm rot="10800000">
            <a:off x="7559558" y="-1156784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368"/>
                </a:srgbClr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6" name="Cerchio">
            <a:extLst>
              <a:ext uri="{FF2B5EF4-FFF2-40B4-BE49-F238E27FC236}">
                <a16:creationId xmlns:a16="http://schemas.microsoft.com/office/drawing/2014/main" id="{A0BCD1D3-187F-0F81-48F7-30E4CB14B416}"/>
              </a:ext>
            </a:extLst>
          </p:cNvPr>
          <p:cNvSpPr/>
          <p:nvPr userDrawn="1"/>
        </p:nvSpPr>
        <p:spPr>
          <a:xfrm>
            <a:off x="7559558" y="2853390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000"/>
                </a:srgbClr>
              </a:gs>
              <a:gs pos="13661">
                <a:srgbClr val="8896A9">
                  <a:alpha val="14846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>
                    <a:alpha val="20092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B7B3A0A-3A1B-42DE-B9AE-23655BAD3745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0"/>
            <a:ext cx="0" cy="685800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D11F552-5459-4905-94FE-760C82166453}"/>
              </a:ext>
            </a:extLst>
          </p:cNvPr>
          <p:cNvCxnSpPr>
            <a:cxnSpLocks/>
          </p:cNvCxnSpPr>
          <p:nvPr userDrawn="1"/>
        </p:nvCxnSpPr>
        <p:spPr>
          <a:xfrm>
            <a:off x="7559558" y="0"/>
            <a:ext cx="0" cy="685800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FFD66269-DBF7-485E-8F18-092A9E8BABC4}"/>
              </a:ext>
            </a:extLst>
          </p:cNvPr>
          <p:cNvCxnSpPr>
            <a:cxnSpLocks/>
          </p:cNvCxnSpPr>
          <p:nvPr userDrawn="1"/>
        </p:nvCxnSpPr>
        <p:spPr>
          <a:xfrm>
            <a:off x="0" y="2853390"/>
            <a:ext cx="12192000" cy="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96DD59D6-FA30-4BBD-9323-B5B02742E0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85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bg>
      <p:bgPr>
        <a:gradFill>
          <a:gsLst>
            <a:gs pos="0">
              <a:schemeClr val="tx1"/>
            </a:gs>
            <a:gs pos="100000">
              <a:srgbClr val="102C5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e 35">
            <a:extLst>
              <a:ext uri="{FF2B5EF4-FFF2-40B4-BE49-F238E27FC236}">
                <a16:creationId xmlns:a16="http://schemas.microsoft.com/office/drawing/2014/main" id="{51B3AA80-97EC-50CB-4FE0-29FF43A159AF}"/>
              </a:ext>
            </a:extLst>
          </p:cNvPr>
          <p:cNvSpPr/>
          <p:nvPr userDrawn="1"/>
        </p:nvSpPr>
        <p:spPr>
          <a:xfrm>
            <a:off x="2609" y="-5443635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11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0F01AAD3-5366-6929-C4BA-2E51CD3F31D4}"/>
              </a:ext>
            </a:extLst>
          </p:cNvPr>
          <p:cNvSpPr/>
          <p:nvPr userDrawn="1"/>
        </p:nvSpPr>
        <p:spPr>
          <a:xfrm rot="19314398">
            <a:off x="2609" y="5468773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10301"/>
                </a:schemeClr>
              </a:gs>
              <a:gs pos="82000">
                <a:schemeClr val="accent3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Linea">
            <a:extLst>
              <a:ext uri="{FF2B5EF4-FFF2-40B4-BE49-F238E27FC236}">
                <a16:creationId xmlns:a16="http://schemas.microsoft.com/office/drawing/2014/main" id="{2889EA06-D03D-AD37-B610-762B18DC9D96}"/>
              </a:ext>
            </a:extLst>
          </p:cNvPr>
          <p:cNvSpPr/>
          <p:nvPr userDrawn="1"/>
        </p:nvSpPr>
        <p:spPr>
          <a:xfrm rot="10800000" flipH="1">
            <a:off x="10895557" y="1057"/>
            <a:ext cx="1" cy="6855889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11" name="Linea">
            <a:extLst>
              <a:ext uri="{FF2B5EF4-FFF2-40B4-BE49-F238E27FC236}">
                <a16:creationId xmlns:a16="http://schemas.microsoft.com/office/drawing/2014/main" id="{1C01A8D5-245E-26D8-2ECA-82D4764647AF}"/>
              </a:ext>
            </a:extLst>
          </p:cNvPr>
          <p:cNvSpPr/>
          <p:nvPr userDrawn="1"/>
        </p:nvSpPr>
        <p:spPr>
          <a:xfrm rot="10800000">
            <a:off x="-3064" y="5436688"/>
            <a:ext cx="12198128" cy="1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24" name="Titolo 5">
            <a:extLst>
              <a:ext uri="{FF2B5EF4-FFF2-40B4-BE49-F238E27FC236}">
                <a16:creationId xmlns:a16="http://schemas.microsoft.com/office/drawing/2014/main" id="{7A3C36CA-9D5D-490C-3E31-571AF7EC5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76" y="2970949"/>
            <a:ext cx="10297220" cy="1979441"/>
          </a:xfrm>
          <a:prstGeom prst="rect">
            <a:avLst/>
          </a:prstGeom>
        </p:spPr>
        <p:txBody>
          <a:bodyPr lIns="0" tIns="36000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25" name="Tema / Titolo / Docente  |  00. 00. 0000">
            <a:extLst>
              <a:ext uri="{FF2B5EF4-FFF2-40B4-BE49-F238E27FC236}">
                <a16:creationId xmlns:a16="http://schemas.microsoft.com/office/drawing/2014/main" id="{A4A528BE-7AD2-13B5-15DC-484153FDCFB1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606C5E15-79D3-4DBA-B886-216D082B1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01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">
    <p:bg>
      <p:bgPr>
        <a:gradFill>
          <a:gsLst>
            <a:gs pos="68000">
              <a:schemeClr val="accent3"/>
            </a:gs>
            <a:gs pos="100000">
              <a:schemeClr val="bg1"/>
            </a:gs>
            <a:gs pos="27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">
            <a:extLst>
              <a:ext uri="{FF2B5EF4-FFF2-40B4-BE49-F238E27FC236}">
                <a16:creationId xmlns:a16="http://schemas.microsoft.com/office/drawing/2014/main" id="{5904BB58-3F14-9C88-2C51-FC53AD74ECDB}"/>
              </a:ext>
            </a:extLst>
          </p:cNvPr>
          <p:cNvSpPr/>
          <p:nvPr userDrawn="1"/>
        </p:nvSpPr>
        <p:spPr>
          <a:xfrm>
            <a:off x="-13900" y="5890078"/>
            <a:ext cx="12220596" cy="9780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35" name="Raggruppa">
            <a:extLst>
              <a:ext uri="{FF2B5EF4-FFF2-40B4-BE49-F238E27FC236}">
                <a16:creationId xmlns:a16="http://schemas.microsoft.com/office/drawing/2014/main" id="{10E0AFDC-3F66-1CFB-E987-27D87A91FC3E}"/>
              </a:ext>
            </a:extLst>
          </p:cNvPr>
          <p:cNvGrpSpPr/>
          <p:nvPr userDrawn="1"/>
        </p:nvGrpSpPr>
        <p:grpSpPr>
          <a:xfrm>
            <a:off x="2454737" y="6112429"/>
            <a:ext cx="774301" cy="512711"/>
            <a:chOff x="55030" y="-1"/>
            <a:chExt cx="1548497" cy="1025419"/>
          </a:xfrm>
        </p:grpSpPr>
        <p:sp>
          <p:nvSpPr>
            <p:cNvPr id="36" name="Dicitura 01">
              <a:extLst>
                <a:ext uri="{FF2B5EF4-FFF2-40B4-BE49-F238E27FC236}">
                  <a16:creationId xmlns:a16="http://schemas.microsoft.com/office/drawing/2014/main" id="{10073F5C-DD0F-6D06-4F37-6385373A1AB7}"/>
                </a:ext>
              </a:extLst>
            </p:cNvPr>
            <p:cNvSpPr txBox="1"/>
            <p:nvPr/>
          </p:nvSpPr>
          <p:spPr>
            <a:xfrm>
              <a:off x="55030" y="102541"/>
              <a:ext cx="1391313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01</a:t>
              </a:r>
            </a:p>
          </p:txBody>
        </p:sp>
        <p:sp>
          <p:nvSpPr>
            <p:cNvPr id="37" name="Linea">
              <a:extLst>
                <a:ext uri="{FF2B5EF4-FFF2-40B4-BE49-F238E27FC236}">
                  <a16:creationId xmlns:a16="http://schemas.microsoft.com/office/drawing/2014/main" id="{A2D93BEA-CDAB-B761-4314-7A4D96C6DDEB}"/>
                </a:ext>
              </a:extLst>
            </p:cNvPr>
            <p:cNvSpPr/>
            <p:nvPr/>
          </p:nvSpPr>
          <p:spPr>
            <a:xfrm flipV="1">
              <a:off x="1603526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38" dirty="0">
                <a:latin typeface="Manrope" pitchFamily="2" charset="0"/>
              </a:endParaRPr>
            </a:p>
          </p:txBody>
        </p:sp>
      </p:grpSp>
      <p:grpSp>
        <p:nvGrpSpPr>
          <p:cNvPr id="38" name="Raggruppa">
            <a:extLst>
              <a:ext uri="{FF2B5EF4-FFF2-40B4-BE49-F238E27FC236}">
                <a16:creationId xmlns:a16="http://schemas.microsoft.com/office/drawing/2014/main" id="{56DCEED6-6F0E-CCBB-2279-C15A32771039}"/>
              </a:ext>
            </a:extLst>
          </p:cNvPr>
          <p:cNvGrpSpPr/>
          <p:nvPr userDrawn="1"/>
        </p:nvGrpSpPr>
        <p:grpSpPr>
          <a:xfrm>
            <a:off x="6067169" y="6112429"/>
            <a:ext cx="790072" cy="512711"/>
            <a:chOff x="70058" y="-1"/>
            <a:chExt cx="1580036" cy="1025419"/>
          </a:xfrm>
        </p:grpSpPr>
        <p:sp>
          <p:nvSpPr>
            <p:cNvPr id="39" name="Dicitura 02">
              <a:extLst>
                <a:ext uri="{FF2B5EF4-FFF2-40B4-BE49-F238E27FC236}">
                  <a16:creationId xmlns:a16="http://schemas.microsoft.com/office/drawing/2014/main" id="{65F304E2-7E9C-B774-6D16-605FDABF18A3}"/>
                </a:ext>
              </a:extLst>
            </p:cNvPr>
            <p:cNvSpPr txBox="1"/>
            <p:nvPr/>
          </p:nvSpPr>
          <p:spPr>
            <a:xfrm>
              <a:off x="70058" y="102541"/>
              <a:ext cx="1426577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02</a:t>
              </a:r>
            </a:p>
          </p:txBody>
        </p:sp>
        <p:sp>
          <p:nvSpPr>
            <p:cNvPr id="40" name="Linea">
              <a:extLst>
                <a:ext uri="{FF2B5EF4-FFF2-40B4-BE49-F238E27FC236}">
                  <a16:creationId xmlns:a16="http://schemas.microsoft.com/office/drawing/2014/main" id="{0D3513D8-03DF-07FB-C95C-75AB43EA944A}"/>
                </a:ext>
              </a:extLst>
            </p:cNvPr>
            <p:cNvSpPr/>
            <p:nvPr/>
          </p:nvSpPr>
          <p:spPr>
            <a:xfrm flipV="1">
              <a:off x="1650093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38" dirty="0">
                <a:latin typeface="Manrope" pitchFamily="2" charset="0"/>
              </a:endParaRPr>
            </a:p>
          </p:txBody>
        </p:sp>
      </p:grpSp>
      <p:grpSp>
        <p:nvGrpSpPr>
          <p:cNvPr id="41" name="Raggruppa">
            <a:extLst>
              <a:ext uri="{FF2B5EF4-FFF2-40B4-BE49-F238E27FC236}">
                <a16:creationId xmlns:a16="http://schemas.microsoft.com/office/drawing/2014/main" id="{EE4E4B32-B5F8-3F30-EE38-C91ECC226870}"/>
              </a:ext>
            </a:extLst>
          </p:cNvPr>
          <p:cNvGrpSpPr/>
          <p:nvPr userDrawn="1"/>
        </p:nvGrpSpPr>
        <p:grpSpPr>
          <a:xfrm>
            <a:off x="7104925" y="6152538"/>
            <a:ext cx="979517" cy="453158"/>
            <a:chOff x="60711" y="0"/>
            <a:chExt cx="1958904" cy="906313"/>
          </a:xfrm>
        </p:grpSpPr>
        <p:sp>
          <p:nvSpPr>
            <p:cNvPr id="42" name="Logo">
              <a:extLst>
                <a:ext uri="{FF2B5EF4-FFF2-40B4-BE49-F238E27FC236}">
                  <a16:creationId xmlns:a16="http://schemas.microsoft.com/office/drawing/2014/main" id="{01F912F9-4CA7-0309-4362-4AE504D449B0}"/>
                </a:ext>
              </a:extLst>
            </p:cNvPr>
            <p:cNvSpPr txBox="1"/>
            <p:nvPr/>
          </p:nvSpPr>
          <p:spPr>
            <a:xfrm>
              <a:off x="996967" y="135122"/>
              <a:ext cx="1022648" cy="636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D5D5D5"/>
                  </a:solidFill>
                </a:defRPr>
              </a:lvl1pPr>
            </a:lstStyle>
            <a:p>
              <a:r>
                <a:rPr sz="1400" dirty="0">
                  <a:latin typeface="Manrope" pitchFamily="2" charset="0"/>
                </a:rPr>
                <a:t>Logo</a:t>
              </a:r>
            </a:p>
          </p:txBody>
        </p:sp>
        <p:sp>
          <p:nvSpPr>
            <p:cNvPr id="43" name="Poligono">
              <a:extLst>
                <a:ext uri="{FF2B5EF4-FFF2-40B4-BE49-F238E27FC236}">
                  <a16:creationId xmlns:a16="http://schemas.microsoft.com/office/drawing/2014/main" id="{1A2CDB77-2460-9096-7611-C3E31F3AB038}"/>
                </a:ext>
              </a:extLst>
            </p:cNvPr>
            <p:cNvSpPr/>
            <p:nvPr/>
          </p:nvSpPr>
          <p:spPr>
            <a:xfrm>
              <a:off x="60711" y="0"/>
              <a:ext cx="784891" cy="906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56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Raggruppa">
            <a:extLst>
              <a:ext uri="{FF2B5EF4-FFF2-40B4-BE49-F238E27FC236}">
                <a16:creationId xmlns:a16="http://schemas.microsoft.com/office/drawing/2014/main" id="{E9DC9E88-ED5E-A322-CEF0-BA8C7730DD17}"/>
              </a:ext>
            </a:extLst>
          </p:cNvPr>
          <p:cNvGrpSpPr/>
          <p:nvPr userDrawn="1"/>
        </p:nvGrpSpPr>
        <p:grpSpPr>
          <a:xfrm>
            <a:off x="3478116" y="6125021"/>
            <a:ext cx="2345580" cy="508191"/>
            <a:chOff x="-1" y="0"/>
            <a:chExt cx="4690853" cy="1016381"/>
          </a:xfrm>
        </p:grpSpPr>
        <p:grpSp>
          <p:nvGrpSpPr>
            <p:cNvPr id="45" name="Raggruppa">
              <a:extLst>
                <a:ext uri="{FF2B5EF4-FFF2-40B4-BE49-F238E27FC236}">
                  <a16:creationId xmlns:a16="http://schemas.microsoft.com/office/drawing/2014/main" id="{0AAB06EA-BD72-204E-2331-5ADA684865D6}"/>
                </a:ext>
              </a:extLst>
            </p:cNvPr>
            <p:cNvGrpSpPr/>
            <p:nvPr/>
          </p:nvGrpSpPr>
          <p:grpSpPr>
            <a:xfrm>
              <a:off x="-1" y="0"/>
              <a:ext cx="2032314" cy="1016381"/>
              <a:chOff x="0" y="0"/>
              <a:chExt cx="2032313" cy="1016380"/>
            </a:xfrm>
          </p:grpSpPr>
          <p:sp>
            <p:nvSpPr>
              <p:cNvPr id="49" name="Logo">
                <a:extLst>
                  <a:ext uri="{FF2B5EF4-FFF2-40B4-BE49-F238E27FC236}">
                    <a16:creationId xmlns:a16="http://schemas.microsoft.com/office/drawing/2014/main" id="{E2A46CB7-6126-FAF4-587A-DD55008E4667}"/>
                  </a:ext>
                </a:extLst>
              </p:cNvPr>
              <p:cNvSpPr txBox="1"/>
              <p:nvPr/>
            </p:nvSpPr>
            <p:spPr>
              <a:xfrm>
                <a:off x="1009665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50" name="Triangolo">
                <a:extLst>
                  <a:ext uri="{FF2B5EF4-FFF2-40B4-BE49-F238E27FC236}">
                    <a16:creationId xmlns:a16="http://schemas.microsoft.com/office/drawing/2014/main" id="{49414913-DF6E-3124-0037-4413F4E9DBA5}"/>
                  </a:ext>
                </a:extLst>
              </p:cNvPr>
              <p:cNvSpPr/>
              <p:nvPr/>
            </p:nvSpPr>
            <p:spPr>
              <a:xfrm>
                <a:off x="0" y="0"/>
                <a:ext cx="1016380" cy="1016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6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Raggruppa">
              <a:extLst>
                <a:ext uri="{FF2B5EF4-FFF2-40B4-BE49-F238E27FC236}">
                  <a16:creationId xmlns:a16="http://schemas.microsoft.com/office/drawing/2014/main" id="{2E1D7F5F-ABE7-5DE5-9E9B-5271458A6691}"/>
                </a:ext>
              </a:extLst>
            </p:cNvPr>
            <p:cNvGrpSpPr/>
            <p:nvPr/>
          </p:nvGrpSpPr>
          <p:grpSpPr>
            <a:xfrm>
              <a:off x="2519023" y="0"/>
              <a:ext cx="2171829" cy="1016381"/>
              <a:chOff x="0" y="0"/>
              <a:chExt cx="2171826" cy="1016380"/>
            </a:xfrm>
          </p:grpSpPr>
          <p:sp>
            <p:nvSpPr>
              <p:cNvPr id="47" name="Logo">
                <a:extLst>
                  <a:ext uri="{FF2B5EF4-FFF2-40B4-BE49-F238E27FC236}">
                    <a16:creationId xmlns:a16="http://schemas.microsoft.com/office/drawing/2014/main" id="{FB792114-1E03-A8B8-F9F6-0BD1E522B30C}"/>
                  </a:ext>
                </a:extLst>
              </p:cNvPr>
              <p:cNvSpPr txBox="1"/>
              <p:nvPr/>
            </p:nvSpPr>
            <p:spPr>
              <a:xfrm>
                <a:off x="1149178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48" name="Rettangolo arrotondato">
                <a:extLst>
                  <a:ext uri="{FF2B5EF4-FFF2-40B4-BE49-F238E27FC236}">
                    <a16:creationId xmlns:a16="http://schemas.microsoft.com/office/drawing/2014/main" id="{51D7D47B-E4A9-117B-C867-618C7B14273D}"/>
                  </a:ext>
                </a:extLst>
              </p:cNvPr>
              <p:cNvSpPr/>
              <p:nvPr/>
            </p:nvSpPr>
            <p:spPr>
              <a:xfrm>
                <a:off x="0" y="0"/>
                <a:ext cx="1016380" cy="1016380"/>
              </a:xfrm>
              <a:prstGeom prst="roundRect">
                <a:avLst>
                  <a:gd name="adj" fmla="val 9826"/>
                </a:avLst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6">
                  <a:defRPr sz="3200">
                    <a:solidFill>
                      <a:srgbClr val="D5D5D5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2" name="Titolo 5">
            <a:extLst>
              <a:ext uri="{FF2B5EF4-FFF2-40B4-BE49-F238E27FC236}">
                <a16:creationId xmlns:a16="http://schemas.microsoft.com/office/drawing/2014/main" id="{FAD942FF-4AE3-BA4F-0D20-F8F6CDA75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1873912"/>
            <a:ext cx="6894110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3" name="Tema / Titolo / Docente  |  00. 00. 0000">
            <a:extLst>
              <a:ext uri="{FF2B5EF4-FFF2-40B4-BE49-F238E27FC236}">
                <a16:creationId xmlns:a16="http://schemas.microsoft.com/office/drawing/2014/main" id="{21E39AD4-D17D-DA18-8557-753A1598EDBB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494701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31" name="Cerchio">
            <a:extLst>
              <a:ext uri="{FF2B5EF4-FFF2-40B4-BE49-F238E27FC236}">
                <a16:creationId xmlns:a16="http://schemas.microsoft.com/office/drawing/2014/main" id="{A9903704-CFC7-476C-9852-F48766C69614}"/>
              </a:ext>
            </a:extLst>
          </p:cNvPr>
          <p:cNvSpPr/>
          <p:nvPr userDrawn="1"/>
        </p:nvSpPr>
        <p:spPr>
          <a:xfrm rot="10800000">
            <a:off x="7559558" y="-2130267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368"/>
                </a:srgbClr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32" name="Cerchio">
            <a:extLst>
              <a:ext uri="{FF2B5EF4-FFF2-40B4-BE49-F238E27FC236}">
                <a16:creationId xmlns:a16="http://schemas.microsoft.com/office/drawing/2014/main" id="{A6756836-4360-4832-91E9-DC1FED362D89}"/>
              </a:ext>
            </a:extLst>
          </p:cNvPr>
          <p:cNvSpPr/>
          <p:nvPr userDrawn="1"/>
        </p:nvSpPr>
        <p:spPr>
          <a:xfrm>
            <a:off x="7559558" y="1879907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000"/>
                </a:srgbClr>
              </a:gs>
              <a:gs pos="13661">
                <a:srgbClr val="8896A9">
                  <a:alpha val="14846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>
                    <a:alpha val="20092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21D738D7-7E88-4675-A0EF-E3BAD613F5D5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-973483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F9039971-82D3-47A9-A22B-57F88091170C}"/>
              </a:ext>
            </a:extLst>
          </p:cNvPr>
          <p:cNvCxnSpPr>
            <a:cxnSpLocks/>
          </p:cNvCxnSpPr>
          <p:nvPr userDrawn="1"/>
        </p:nvCxnSpPr>
        <p:spPr>
          <a:xfrm>
            <a:off x="7559558" y="-973483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646E7D75-6D87-4823-9E66-BDAA6D07313A}"/>
              </a:ext>
            </a:extLst>
          </p:cNvPr>
          <p:cNvCxnSpPr>
            <a:cxnSpLocks/>
          </p:cNvCxnSpPr>
          <p:nvPr userDrawn="1"/>
        </p:nvCxnSpPr>
        <p:spPr>
          <a:xfrm>
            <a:off x="0" y="1879907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FF578DCB-6598-48EB-937C-141C852D44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412" y="6129055"/>
            <a:ext cx="1548000" cy="5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00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D">
    <p:bg>
      <p:bgPr>
        <a:gradFill>
          <a:gsLst>
            <a:gs pos="100000">
              <a:srgbClr val="8795A8"/>
            </a:gs>
            <a:gs pos="27000">
              <a:srgbClr val="102C5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id="{0F18E289-8097-CB41-B2E0-E50D794D361D}"/>
              </a:ext>
            </a:extLst>
          </p:cNvPr>
          <p:cNvSpPr/>
          <p:nvPr userDrawn="1"/>
        </p:nvSpPr>
        <p:spPr>
          <a:xfrm>
            <a:off x="2609" y="1424519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15412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34" name="t">
            <a:extLst>
              <a:ext uri="{FF2B5EF4-FFF2-40B4-BE49-F238E27FC236}">
                <a16:creationId xmlns:a16="http://schemas.microsoft.com/office/drawing/2014/main" id="{5904BB58-3F14-9C88-2C51-FC53AD74ECDB}"/>
              </a:ext>
            </a:extLst>
          </p:cNvPr>
          <p:cNvSpPr/>
          <p:nvPr userDrawn="1"/>
        </p:nvSpPr>
        <p:spPr>
          <a:xfrm>
            <a:off x="-13900" y="5890078"/>
            <a:ext cx="12220596" cy="9780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35" name="Raggruppa">
            <a:extLst>
              <a:ext uri="{FF2B5EF4-FFF2-40B4-BE49-F238E27FC236}">
                <a16:creationId xmlns:a16="http://schemas.microsoft.com/office/drawing/2014/main" id="{10E0AFDC-3F66-1CFB-E987-27D87A91FC3E}"/>
              </a:ext>
            </a:extLst>
          </p:cNvPr>
          <p:cNvGrpSpPr/>
          <p:nvPr userDrawn="1"/>
        </p:nvGrpSpPr>
        <p:grpSpPr>
          <a:xfrm>
            <a:off x="2454737" y="6112429"/>
            <a:ext cx="774301" cy="512711"/>
            <a:chOff x="55030" y="-1"/>
            <a:chExt cx="1548497" cy="1025419"/>
          </a:xfrm>
        </p:grpSpPr>
        <p:sp>
          <p:nvSpPr>
            <p:cNvPr id="36" name="Dicitura 01">
              <a:extLst>
                <a:ext uri="{FF2B5EF4-FFF2-40B4-BE49-F238E27FC236}">
                  <a16:creationId xmlns:a16="http://schemas.microsoft.com/office/drawing/2014/main" id="{10073F5C-DD0F-6D06-4F37-6385373A1AB7}"/>
                </a:ext>
              </a:extLst>
            </p:cNvPr>
            <p:cNvSpPr txBox="1"/>
            <p:nvPr/>
          </p:nvSpPr>
          <p:spPr>
            <a:xfrm>
              <a:off x="55030" y="102541"/>
              <a:ext cx="1391313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01</a:t>
              </a:r>
            </a:p>
          </p:txBody>
        </p:sp>
        <p:sp>
          <p:nvSpPr>
            <p:cNvPr id="37" name="Linea">
              <a:extLst>
                <a:ext uri="{FF2B5EF4-FFF2-40B4-BE49-F238E27FC236}">
                  <a16:creationId xmlns:a16="http://schemas.microsoft.com/office/drawing/2014/main" id="{A2D93BEA-CDAB-B761-4314-7A4D96C6DDEB}"/>
                </a:ext>
              </a:extLst>
            </p:cNvPr>
            <p:cNvSpPr/>
            <p:nvPr/>
          </p:nvSpPr>
          <p:spPr>
            <a:xfrm flipV="1">
              <a:off x="1603526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38" dirty="0">
                <a:latin typeface="Manrope" pitchFamily="2" charset="0"/>
              </a:endParaRPr>
            </a:p>
          </p:txBody>
        </p:sp>
      </p:grpSp>
      <p:grpSp>
        <p:nvGrpSpPr>
          <p:cNvPr id="38" name="Raggruppa">
            <a:extLst>
              <a:ext uri="{FF2B5EF4-FFF2-40B4-BE49-F238E27FC236}">
                <a16:creationId xmlns:a16="http://schemas.microsoft.com/office/drawing/2014/main" id="{56DCEED6-6F0E-CCBB-2279-C15A32771039}"/>
              </a:ext>
            </a:extLst>
          </p:cNvPr>
          <p:cNvGrpSpPr/>
          <p:nvPr userDrawn="1"/>
        </p:nvGrpSpPr>
        <p:grpSpPr>
          <a:xfrm>
            <a:off x="6067169" y="6112429"/>
            <a:ext cx="790072" cy="512711"/>
            <a:chOff x="70058" y="-1"/>
            <a:chExt cx="1580036" cy="1025419"/>
          </a:xfrm>
        </p:grpSpPr>
        <p:sp>
          <p:nvSpPr>
            <p:cNvPr id="39" name="Dicitura 02">
              <a:extLst>
                <a:ext uri="{FF2B5EF4-FFF2-40B4-BE49-F238E27FC236}">
                  <a16:creationId xmlns:a16="http://schemas.microsoft.com/office/drawing/2014/main" id="{65F304E2-7E9C-B774-6D16-605FDABF18A3}"/>
                </a:ext>
              </a:extLst>
            </p:cNvPr>
            <p:cNvSpPr txBox="1"/>
            <p:nvPr/>
          </p:nvSpPr>
          <p:spPr>
            <a:xfrm>
              <a:off x="70058" y="102541"/>
              <a:ext cx="1426577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02</a:t>
              </a:r>
            </a:p>
          </p:txBody>
        </p:sp>
        <p:sp>
          <p:nvSpPr>
            <p:cNvPr id="40" name="Linea">
              <a:extLst>
                <a:ext uri="{FF2B5EF4-FFF2-40B4-BE49-F238E27FC236}">
                  <a16:creationId xmlns:a16="http://schemas.microsoft.com/office/drawing/2014/main" id="{0D3513D8-03DF-07FB-C95C-75AB43EA944A}"/>
                </a:ext>
              </a:extLst>
            </p:cNvPr>
            <p:cNvSpPr/>
            <p:nvPr/>
          </p:nvSpPr>
          <p:spPr>
            <a:xfrm flipV="1">
              <a:off x="1650093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38" dirty="0">
                <a:latin typeface="Manrope" pitchFamily="2" charset="0"/>
              </a:endParaRPr>
            </a:p>
          </p:txBody>
        </p:sp>
      </p:grpSp>
      <p:grpSp>
        <p:nvGrpSpPr>
          <p:cNvPr id="41" name="Raggruppa">
            <a:extLst>
              <a:ext uri="{FF2B5EF4-FFF2-40B4-BE49-F238E27FC236}">
                <a16:creationId xmlns:a16="http://schemas.microsoft.com/office/drawing/2014/main" id="{EE4E4B32-B5F8-3F30-EE38-C91ECC226870}"/>
              </a:ext>
            </a:extLst>
          </p:cNvPr>
          <p:cNvGrpSpPr/>
          <p:nvPr userDrawn="1"/>
        </p:nvGrpSpPr>
        <p:grpSpPr>
          <a:xfrm>
            <a:off x="7104925" y="6152538"/>
            <a:ext cx="979517" cy="453158"/>
            <a:chOff x="60711" y="0"/>
            <a:chExt cx="1958904" cy="906313"/>
          </a:xfrm>
        </p:grpSpPr>
        <p:sp>
          <p:nvSpPr>
            <p:cNvPr id="42" name="Logo">
              <a:extLst>
                <a:ext uri="{FF2B5EF4-FFF2-40B4-BE49-F238E27FC236}">
                  <a16:creationId xmlns:a16="http://schemas.microsoft.com/office/drawing/2014/main" id="{01F912F9-4CA7-0309-4362-4AE504D449B0}"/>
                </a:ext>
              </a:extLst>
            </p:cNvPr>
            <p:cNvSpPr txBox="1"/>
            <p:nvPr/>
          </p:nvSpPr>
          <p:spPr>
            <a:xfrm>
              <a:off x="996967" y="135122"/>
              <a:ext cx="1022648" cy="636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D5D5D5"/>
                  </a:solidFill>
                </a:defRPr>
              </a:lvl1pPr>
            </a:lstStyle>
            <a:p>
              <a:r>
                <a:rPr sz="1400" dirty="0">
                  <a:latin typeface="Manrope" pitchFamily="2" charset="0"/>
                </a:rPr>
                <a:t>Logo</a:t>
              </a:r>
            </a:p>
          </p:txBody>
        </p:sp>
        <p:sp>
          <p:nvSpPr>
            <p:cNvPr id="43" name="Poligono">
              <a:extLst>
                <a:ext uri="{FF2B5EF4-FFF2-40B4-BE49-F238E27FC236}">
                  <a16:creationId xmlns:a16="http://schemas.microsoft.com/office/drawing/2014/main" id="{1A2CDB77-2460-9096-7611-C3E31F3AB038}"/>
                </a:ext>
              </a:extLst>
            </p:cNvPr>
            <p:cNvSpPr/>
            <p:nvPr/>
          </p:nvSpPr>
          <p:spPr>
            <a:xfrm>
              <a:off x="60711" y="0"/>
              <a:ext cx="784891" cy="906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56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Raggruppa">
            <a:extLst>
              <a:ext uri="{FF2B5EF4-FFF2-40B4-BE49-F238E27FC236}">
                <a16:creationId xmlns:a16="http://schemas.microsoft.com/office/drawing/2014/main" id="{E9DC9E88-ED5E-A322-CEF0-BA8C7730DD17}"/>
              </a:ext>
            </a:extLst>
          </p:cNvPr>
          <p:cNvGrpSpPr/>
          <p:nvPr userDrawn="1"/>
        </p:nvGrpSpPr>
        <p:grpSpPr>
          <a:xfrm>
            <a:off x="3478116" y="6125021"/>
            <a:ext cx="2345580" cy="508191"/>
            <a:chOff x="-1" y="0"/>
            <a:chExt cx="4690853" cy="1016381"/>
          </a:xfrm>
        </p:grpSpPr>
        <p:grpSp>
          <p:nvGrpSpPr>
            <p:cNvPr id="45" name="Raggruppa">
              <a:extLst>
                <a:ext uri="{FF2B5EF4-FFF2-40B4-BE49-F238E27FC236}">
                  <a16:creationId xmlns:a16="http://schemas.microsoft.com/office/drawing/2014/main" id="{0AAB06EA-BD72-204E-2331-5ADA684865D6}"/>
                </a:ext>
              </a:extLst>
            </p:cNvPr>
            <p:cNvGrpSpPr/>
            <p:nvPr/>
          </p:nvGrpSpPr>
          <p:grpSpPr>
            <a:xfrm>
              <a:off x="-1" y="0"/>
              <a:ext cx="2032314" cy="1016381"/>
              <a:chOff x="0" y="0"/>
              <a:chExt cx="2032313" cy="1016380"/>
            </a:xfrm>
          </p:grpSpPr>
          <p:sp>
            <p:nvSpPr>
              <p:cNvPr id="49" name="Logo">
                <a:extLst>
                  <a:ext uri="{FF2B5EF4-FFF2-40B4-BE49-F238E27FC236}">
                    <a16:creationId xmlns:a16="http://schemas.microsoft.com/office/drawing/2014/main" id="{E2A46CB7-6126-FAF4-587A-DD55008E4667}"/>
                  </a:ext>
                </a:extLst>
              </p:cNvPr>
              <p:cNvSpPr txBox="1"/>
              <p:nvPr/>
            </p:nvSpPr>
            <p:spPr>
              <a:xfrm>
                <a:off x="1009665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50" name="Triangolo">
                <a:extLst>
                  <a:ext uri="{FF2B5EF4-FFF2-40B4-BE49-F238E27FC236}">
                    <a16:creationId xmlns:a16="http://schemas.microsoft.com/office/drawing/2014/main" id="{49414913-DF6E-3124-0037-4413F4E9DBA5}"/>
                  </a:ext>
                </a:extLst>
              </p:cNvPr>
              <p:cNvSpPr/>
              <p:nvPr/>
            </p:nvSpPr>
            <p:spPr>
              <a:xfrm>
                <a:off x="0" y="0"/>
                <a:ext cx="1016380" cy="1016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6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Raggruppa">
              <a:extLst>
                <a:ext uri="{FF2B5EF4-FFF2-40B4-BE49-F238E27FC236}">
                  <a16:creationId xmlns:a16="http://schemas.microsoft.com/office/drawing/2014/main" id="{2E1D7F5F-ABE7-5DE5-9E9B-5271458A6691}"/>
                </a:ext>
              </a:extLst>
            </p:cNvPr>
            <p:cNvGrpSpPr/>
            <p:nvPr/>
          </p:nvGrpSpPr>
          <p:grpSpPr>
            <a:xfrm>
              <a:off x="2519023" y="0"/>
              <a:ext cx="2171829" cy="1016381"/>
              <a:chOff x="0" y="0"/>
              <a:chExt cx="2171826" cy="1016380"/>
            </a:xfrm>
          </p:grpSpPr>
          <p:sp>
            <p:nvSpPr>
              <p:cNvPr id="47" name="Logo">
                <a:extLst>
                  <a:ext uri="{FF2B5EF4-FFF2-40B4-BE49-F238E27FC236}">
                    <a16:creationId xmlns:a16="http://schemas.microsoft.com/office/drawing/2014/main" id="{FB792114-1E03-A8B8-F9F6-0BD1E522B30C}"/>
                  </a:ext>
                </a:extLst>
              </p:cNvPr>
              <p:cNvSpPr txBox="1"/>
              <p:nvPr/>
            </p:nvSpPr>
            <p:spPr>
              <a:xfrm>
                <a:off x="1149178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48" name="Rettangolo arrotondato">
                <a:extLst>
                  <a:ext uri="{FF2B5EF4-FFF2-40B4-BE49-F238E27FC236}">
                    <a16:creationId xmlns:a16="http://schemas.microsoft.com/office/drawing/2014/main" id="{51D7D47B-E4A9-117B-C867-618C7B14273D}"/>
                  </a:ext>
                </a:extLst>
              </p:cNvPr>
              <p:cNvSpPr/>
              <p:nvPr/>
            </p:nvSpPr>
            <p:spPr>
              <a:xfrm>
                <a:off x="0" y="0"/>
                <a:ext cx="1016380" cy="1016380"/>
              </a:xfrm>
              <a:prstGeom prst="roundRect">
                <a:avLst>
                  <a:gd name="adj" fmla="val 9826"/>
                </a:avLst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6">
                  <a:defRPr sz="3200">
                    <a:solidFill>
                      <a:srgbClr val="D5D5D5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2" name="Titolo 5">
            <a:extLst>
              <a:ext uri="{FF2B5EF4-FFF2-40B4-BE49-F238E27FC236}">
                <a16:creationId xmlns:a16="http://schemas.microsoft.com/office/drawing/2014/main" id="{FAD942FF-4AE3-BA4F-0D20-F8F6CDA75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1873912"/>
            <a:ext cx="10986218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3" name="Tema / Titolo / Docente  |  00. 00. 0000">
            <a:extLst>
              <a:ext uri="{FF2B5EF4-FFF2-40B4-BE49-F238E27FC236}">
                <a16:creationId xmlns:a16="http://schemas.microsoft.com/office/drawing/2014/main" id="{21E39AD4-D17D-DA18-8557-753A1598EDBB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494701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62" name="Linea">
            <a:extLst>
              <a:ext uri="{FF2B5EF4-FFF2-40B4-BE49-F238E27FC236}">
                <a16:creationId xmlns:a16="http://schemas.microsoft.com/office/drawing/2014/main" id="{54CC51DA-C723-F8DB-C158-F298D04F09C3}"/>
              </a:ext>
            </a:extLst>
          </p:cNvPr>
          <p:cNvSpPr/>
          <p:nvPr userDrawn="1"/>
        </p:nvSpPr>
        <p:spPr>
          <a:xfrm>
            <a:off x="0" y="1416971"/>
            <a:ext cx="121927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3" name="Linea">
            <a:extLst>
              <a:ext uri="{FF2B5EF4-FFF2-40B4-BE49-F238E27FC236}">
                <a16:creationId xmlns:a16="http://schemas.microsoft.com/office/drawing/2014/main" id="{212AA810-2E06-6DB2-CF2D-E8B825DA18E6}"/>
              </a:ext>
            </a:extLst>
          </p:cNvPr>
          <p:cNvSpPr/>
          <p:nvPr userDrawn="1"/>
        </p:nvSpPr>
        <p:spPr>
          <a:xfrm rot="10800000" flipH="1">
            <a:off x="10895557" y="-1590"/>
            <a:ext cx="1" cy="6855889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1526C403-D8EF-49F4-AE98-8D0CC36DA1EF}"/>
              </a:ext>
            </a:extLst>
          </p:cNvPr>
          <p:cNvSpPr/>
          <p:nvPr userDrawn="1"/>
        </p:nvSpPr>
        <p:spPr>
          <a:xfrm>
            <a:off x="2609" y="-9470299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15412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73E11A02-42E0-4BB1-B98B-BE09A4A6F5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412" y="6129055"/>
            <a:ext cx="1548000" cy="5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675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a">
            <a:extLst>
              <a:ext uri="{FF2B5EF4-FFF2-40B4-BE49-F238E27FC236}">
                <a16:creationId xmlns:a16="http://schemas.microsoft.com/office/drawing/2014/main" id="{06A5565B-3792-761F-D5E8-89E83049F337}"/>
              </a:ext>
            </a:extLst>
          </p:cNvPr>
          <p:cNvSpPr/>
          <p:nvPr userDrawn="1"/>
        </p:nvSpPr>
        <p:spPr>
          <a:xfrm>
            <a:off x="0" y="3429000"/>
            <a:ext cx="12192795" cy="0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2" name="Linea">
            <a:extLst>
              <a:ext uri="{FF2B5EF4-FFF2-40B4-BE49-F238E27FC236}">
                <a16:creationId xmlns:a16="http://schemas.microsoft.com/office/drawing/2014/main" id="{39CEE595-3918-20DF-0A93-E1BE36E4BCF4}"/>
              </a:ext>
            </a:extLst>
          </p:cNvPr>
          <p:cNvSpPr/>
          <p:nvPr userDrawn="1"/>
        </p:nvSpPr>
        <p:spPr>
          <a:xfrm flipV="1">
            <a:off x="11566815" y="15448"/>
            <a:ext cx="0" cy="6827108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3" name="Linea">
            <a:extLst>
              <a:ext uri="{FF2B5EF4-FFF2-40B4-BE49-F238E27FC236}">
                <a16:creationId xmlns:a16="http://schemas.microsoft.com/office/drawing/2014/main" id="{1FF15F9B-EC12-8E00-194B-C92BF9532474}"/>
              </a:ext>
            </a:extLst>
          </p:cNvPr>
          <p:cNvSpPr/>
          <p:nvPr userDrawn="1"/>
        </p:nvSpPr>
        <p:spPr>
          <a:xfrm flipV="1">
            <a:off x="7562733" y="15448"/>
            <a:ext cx="0" cy="6827108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4" name="Tema / Titolo / Docente  |  00. 00. 0000">
            <a:extLst>
              <a:ext uri="{FF2B5EF4-FFF2-40B4-BE49-F238E27FC236}">
                <a16:creationId xmlns:a16="http://schemas.microsoft.com/office/drawing/2014/main" id="{1DCB0E58-CB34-9BB0-27A9-F358FEB81E9A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7" name="Titolo 5">
            <a:extLst>
              <a:ext uri="{FF2B5EF4-FFF2-40B4-BE49-F238E27FC236}">
                <a16:creationId xmlns:a16="http://schemas.microsoft.com/office/drawing/2014/main" id="{4DAF60AC-FCFA-4F79-8AA6-85AC61BFAA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3429000"/>
            <a:ext cx="6953096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21" name="Cerchio">
            <a:extLst>
              <a:ext uri="{FF2B5EF4-FFF2-40B4-BE49-F238E27FC236}">
                <a16:creationId xmlns:a16="http://schemas.microsoft.com/office/drawing/2014/main" id="{6E7576C8-25DA-044B-E1DD-8104EE1A54CF}"/>
              </a:ext>
            </a:extLst>
          </p:cNvPr>
          <p:cNvSpPr/>
          <p:nvPr userDrawn="1"/>
        </p:nvSpPr>
        <p:spPr>
          <a:xfrm rot="5400000">
            <a:off x="7572787" y="-581302"/>
            <a:ext cx="4010172" cy="4010432"/>
          </a:xfrm>
          <a:prstGeom prst="ellipse">
            <a:avLst/>
          </a:prstGeom>
          <a:gradFill flip="none" rotWithShape="1">
            <a:gsLst>
              <a:gs pos="85000">
                <a:srgbClr val="FFFFFF">
                  <a:alpha val="0"/>
                </a:srgbClr>
              </a:gs>
              <a:gs pos="0">
                <a:srgbClr val="8795A8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22" name="Cerchio">
            <a:extLst>
              <a:ext uri="{FF2B5EF4-FFF2-40B4-BE49-F238E27FC236}">
                <a16:creationId xmlns:a16="http://schemas.microsoft.com/office/drawing/2014/main" id="{30211EF7-C505-8055-D080-3F3D88BB6BE8}"/>
              </a:ext>
            </a:extLst>
          </p:cNvPr>
          <p:cNvSpPr/>
          <p:nvPr userDrawn="1"/>
        </p:nvSpPr>
        <p:spPr>
          <a:xfrm rot="16200000">
            <a:off x="7572787" y="3428871"/>
            <a:ext cx="4010172" cy="4010432"/>
          </a:xfrm>
          <a:prstGeom prst="ellipse">
            <a:avLst/>
          </a:prstGeom>
          <a:gradFill flip="none" rotWithShape="1">
            <a:gsLst>
              <a:gs pos="85000">
                <a:srgbClr val="FFFFFF">
                  <a:alpha val="0"/>
                </a:srgbClr>
              </a:gs>
              <a:gs pos="0">
                <a:srgbClr val="8795A8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51B1F0B2-95BC-48D0-A4B9-DD912BE07B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59" y="557094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88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e 10">
            <a:extLst>
              <a:ext uri="{FF2B5EF4-FFF2-40B4-BE49-F238E27FC236}">
                <a16:creationId xmlns:a16="http://schemas.microsoft.com/office/drawing/2014/main" id="{35E14663-8764-4DCE-B9CB-7C9A4CEA9BB5}"/>
              </a:ext>
            </a:extLst>
          </p:cNvPr>
          <p:cNvSpPr/>
          <p:nvPr userDrawn="1"/>
        </p:nvSpPr>
        <p:spPr>
          <a:xfrm rot="6083929">
            <a:off x="1311375" y="1414011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134B4D-D1C6-403C-87F8-32776FD0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E68776-C7FF-4B85-BEDF-E04631A6DF90}" type="datetime1">
              <a:rPr lang="it-IT" smtClean="0"/>
              <a:t>11/09/2025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C40DD1-2473-433A-86AF-A19E5D1C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INAIA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4E6DD-3673-45F3-B980-656947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5931" y="3961597"/>
            <a:ext cx="3091107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051853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tudente-6.jpg">
            <a:extLst>
              <a:ext uri="{FF2B5EF4-FFF2-40B4-BE49-F238E27FC236}">
                <a16:creationId xmlns:a16="http://schemas.microsoft.com/office/drawing/2014/main" id="{DA0DDB76-F351-4164-94AE-C6D2D1E45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8" b="7868"/>
          <a:stretch/>
        </p:blipFill>
        <p:spPr>
          <a:xfrm>
            <a:off x="1" y="-15446"/>
            <a:ext cx="12202569" cy="6873447"/>
          </a:xfrm>
          <a:prstGeom prst="rect">
            <a:avLst/>
          </a:prstGeom>
        </p:spPr>
      </p:pic>
      <p:sp>
        <p:nvSpPr>
          <p:cNvPr id="12" name="Rettangolo">
            <a:extLst>
              <a:ext uri="{FF2B5EF4-FFF2-40B4-BE49-F238E27FC236}">
                <a16:creationId xmlns:a16="http://schemas.microsoft.com/office/drawing/2014/main" id="{A66CE9DD-F14C-4A96-8D86-1FA07F6449E0}"/>
              </a:ext>
            </a:extLst>
          </p:cNvPr>
          <p:cNvSpPr/>
          <p:nvPr userDrawn="1"/>
        </p:nvSpPr>
        <p:spPr>
          <a:xfrm>
            <a:off x="0" y="0"/>
            <a:ext cx="12212345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72000">
                <a:srgbClr val="FFFFFF"/>
              </a:gs>
            </a:gsLst>
            <a:lin ang="5400000" scaled="0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a">
            <a:extLst>
              <a:ext uri="{FF2B5EF4-FFF2-40B4-BE49-F238E27FC236}">
                <a16:creationId xmlns:a16="http://schemas.microsoft.com/office/drawing/2014/main" id="{B39406AE-79B6-49A1-923B-123760D8505F}"/>
              </a:ext>
            </a:extLst>
          </p:cNvPr>
          <p:cNvSpPr/>
          <p:nvPr userDrawn="1"/>
        </p:nvSpPr>
        <p:spPr>
          <a:xfrm>
            <a:off x="0" y="1980994"/>
            <a:ext cx="12192795" cy="0"/>
          </a:xfrm>
          <a:prstGeom prst="line">
            <a:avLst/>
          </a:prstGeom>
          <a:ln w="6350">
            <a:solidFill>
              <a:schemeClr val="accent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7" name="Linea">
            <a:extLst>
              <a:ext uri="{FF2B5EF4-FFF2-40B4-BE49-F238E27FC236}">
                <a16:creationId xmlns:a16="http://schemas.microsoft.com/office/drawing/2014/main" id="{DCC9F3C9-7921-43F1-BB63-5744C63E565E}"/>
              </a:ext>
            </a:extLst>
          </p:cNvPr>
          <p:cNvSpPr/>
          <p:nvPr userDrawn="1"/>
        </p:nvSpPr>
        <p:spPr>
          <a:xfrm flipV="1">
            <a:off x="10715224" y="15448"/>
            <a:ext cx="0" cy="6827108"/>
          </a:xfrm>
          <a:prstGeom prst="line">
            <a:avLst/>
          </a:prstGeom>
          <a:ln w="6350">
            <a:solidFill>
              <a:schemeClr val="tx2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1CCADD42-EE9E-4858-B6FB-01BA6E38FAD3}"/>
              </a:ext>
            </a:extLst>
          </p:cNvPr>
          <p:cNvSpPr/>
          <p:nvPr userDrawn="1"/>
        </p:nvSpPr>
        <p:spPr>
          <a:xfrm rot="18900000">
            <a:off x="-172754" y="1980994"/>
            <a:ext cx="10887979" cy="10887270"/>
          </a:xfrm>
          <a:prstGeom prst="ellipse">
            <a:avLst/>
          </a:prstGeom>
          <a:gradFill flip="none" rotWithShape="1">
            <a:gsLst>
              <a:gs pos="85000">
                <a:srgbClr val="FFFFFF">
                  <a:alpha val="0"/>
                </a:srgbClr>
              </a:gs>
              <a:gs pos="0">
                <a:schemeClr val="accent3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lang="it-IT" sz="1600" dirty="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15" name="Tema / Titolo / Docente  |  00. 00. 0000">
            <a:extLst>
              <a:ext uri="{FF2B5EF4-FFF2-40B4-BE49-F238E27FC236}">
                <a16:creationId xmlns:a16="http://schemas.microsoft.com/office/drawing/2014/main" id="{43EB2AAE-2F64-43C5-B8E8-F199350D7390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6" name="Titolo 5">
            <a:extLst>
              <a:ext uri="{FF2B5EF4-FFF2-40B4-BE49-F238E27FC236}">
                <a16:creationId xmlns:a16="http://schemas.microsoft.com/office/drawing/2014/main" id="{E8F7923B-B8EC-4C6A-A6CA-70D16747D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76" y="3448466"/>
            <a:ext cx="6953096" cy="2108271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18" name="Segnaposto testo 11">
            <a:extLst>
              <a:ext uri="{FF2B5EF4-FFF2-40B4-BE49-F238E27FC236}">
                <a16:creationId xmlns:a16="http://schemas.microsoft.com/office/drawing/2014/main" id="{7B2691BB-C18A-4BDF-B8C5-3FE9669646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0710" y="2898987"/>
            <a:ext cx="4833938" cy="39211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FD1FC0B6-D466-4AA7-8BF6-E6C5BD1539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574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udente-6.jpg">
            <a:extLst>
              <a:ext uri="{FF2B5EF4-FFF2-40B4-BE49-F238E27FC236}">
                <a16:creationId xmlns:a16="http://schemas.microsoft.com/office/drawing/2014/main" id="{9A8088A1-BE02-A45C-F2B7-D9182C7D2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901" r="14721" b="26146"/>
          <a:stretch/>
        </p:blipFill>
        <p:spPr>
          <a:xfrm>
            <a:off x="1" y="-15446"/>
            <a:ext cx="12202569" cy="6873447"/>
          </a:xfrm>
          <a:prstGeom prst="rect">
            <a:avLst/>
          </a:prstGeom>
        </p:spPr>
      </p:pic>
      <p:sp>
        <p:nvSpPr>
          <p:cNvPr id="13" name="Rettangolo">
            <a:extLst>
              <a:ext uri="{FF2B5EF4-FFF2-40B4-BE49-F238E27FC236}">
                <a16:creationId xmlns:a16="http://schemas.microsoft.com/office/drawing/2014/main" id="{C0958222-67A2-407E-B29D-7EAE366C03C4}"/>
              </a:ext>
            </a:extLst>
          </p:cNvPr>
          <p:cNvSpPr/>
          <p:nvPr userDrawn="1"/>
        </p:nvSpPr>
        <p:spPr>
          <a:xfrm>
            <a:off x="-9775" y="0"/>
            <a:ext cx="12212345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46000">
                <a:schemeClr val="accent1">
                  <a:alpha val="40000"/>
                </a:schemeClr>
              </a:gs>
              <a:gs pos="72000">
                <a:schemeClr val="accent1"/>
              </a:gs>
            </a:gsLst>
            <a:lin ang="5400000" scaled="0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a">
            <a:extLst>
              <a:ext uri="{FF2B5EF4-FFF2-40B4-BE49-F238E27FC236}">
                <a16:creationId xmlns:a16="http://schemas.microsoft.com/office/drawing/2014/main" id="{B39406AE-79B6-49A1-923B-123760D8505F}"/>
              </a:ext>
            </a:extLst>
          </p:cNvPr>
          <p:cNvSpPr/>
          <p:nvPr userDrawn="1"/>
        </p:nvSpPr>
        <p:spPr>
          <a:xfrm>
            <a:off x="0" y="1980994"/>
            <a:ext cx="121927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7" name="Linea">
            <a:extLst>
              <a:ext uri="{FF2B5EF4-FFF2-40B4-BE49-F238E27FC236}">
                <a16:creationId xmlns:a16="http://schemas.microsoft.com/office/drawing/2014/main" id="{DCC9F3C9-7921-43F1-BB63-5744C63E565E}"/>
              </a:ext>
            </a:extLst>
          </p:cNvPr>
          <p:cNvSpPr/>
          <p:nvPr userDrawn="1"/>
        </p:nvSpPr>
        <p:spPr>
          <a:xfrm flipV="1">
            <a:off x="10715224" y="15448"/>
            <a:ext cx="0" cy="6827108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1CCADD42-EE9E-4858-B6FB-01BA6E38FAD3}"/>
              </a:ext>
            </a:extLst>
          </p:cNvPr>
          <p:cNvSpPr/>
          <p:nvPr userDrawn="1"/>
        </p:nvSpPr>
        <p:spPr>
          <a:xfrm rot="20927104">
            <a:off x="-172754" y="1980994"/>
            <a:ext cx="10887979" cy="10887270"/>
          </a:xfrm>
          <a:prstGeom prst="ellipse">
            <a:avLst/>
          </a:prstGeom>
          <a:gradFill flip="none" rotWithShape="1">
            <a:gsLst>
              <a:gs pos="9000">
                <a:schemeClr val="bg1">
                  <a:alpha val="40000"/>
                </a:schemeClr>
              </a:gs>
              <a:gs pos="80000">
                <a:schemeClr val="bg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15" name="Tema / Titolo / Docente  |  00. 00. 0000">
            <a:extLst>
              <a:ext uri="{FF2B5EF4-FFF2-40B4-BE49-F238E27FC236}">
                <a16:creationId xmlns:a16="http://schemas.microsoft.com/office/drawing/2014/main" id="{43EB2AAE-2F64-43C5-B8E8-F199350D7390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6" name="Titolo 5">
            <a:extLst>
              <a:ext uri="{FF2B5EF4-FFF2-40B4-BE49-F238E27FC236}">
                <a16:creationId xmlns:a16="http://schemas.microsoft.com/office/drawing/2014/main" id="{E8F7923B-B8EC-4C6A-A6CA-70D16747D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75" y="3448466"/>
            <a:ext cx="9719547" cy="2108271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18" name="Segnaposto testo 11">
            <a:extLst>
              <a:ext uri="{FF2B5EF4-FFF2-40B4-BE49-F238E27FC236}">
                <a16:creationId xmlns:a16="http://schemas.microsoft.com/office/drawing/2014/main" id="{7B2691BB-C18A-4BDF-B8C5-3FE9669646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0710" y="2898987"/>
            <a:ext cx="4833938" cy="39211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C25B4BF5-56C8-4835-8120-0EDA4A409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42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Finale">
    <p:bg>
      <p:bgPr>
        <a:gradFill>
          <a:gsLst>
            <a:gs pos="0">
              <a:schemeClr val="tx1"/>
            </a:gs>
            <a:gs pos="100000">
              <a:srgbClr val="102C5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erchio">
            <a:extLst>
              <a:ext uri="{FF2B5EF4-FFF2-40B4-BE49-F238E27FC236}">
                <a16:creationId xmlns:a16="http://schemas.microsoft.com/office/drawing/2014/main" id="{5F9D2376-F92C-70CC-7E4A-0F195E3EA543}"/>
              </a:ext>
            </a:extLst>
          </p:cNvPr>
          <p:cNvSpPr/>
          <p:nvPr userDrawn="1"/>
        </p:nvSpPr>
        <p:spPr>
          <a:xfrm rot="10800000">
            <a:off x="7559558" y="-1156784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368"/>
                </a:srgbClr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6" name="Cerchio">
            <a:extLst>
              <a:ext uri="{FF2B5EF4-FFF2-40B4-BE49-F238E27FC236}">
                <a16:creationId xmlns:a16="http://schemas.microsoft.com/office/drawing/2014/main" id="{A0BCD1D3-187F-0F81-48F7-30E4CB14B416}"/>
              </a:ext>
            </a:extLst>
          </p:cNvPr>
          <p:cNvSpPr/>
          <p:nvPr userDrawn="1"/>
        </p:nvSpPr>
        <p:spPr>
          <a:xfrm>
            <a:off x="7559559" y="2853390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000"/>
                </a:srgbClr>
              </a:gs>
              <a:gs pos="13661">
                <a:srgbClr val="8896A9">
                  <a:alpha val="14846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>
                    <a:alpha val="20092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B7B3A0A-3A1B-42DE-B9AE-23655BAD3745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0"/>
            <a:ext cx="0" cy="685800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D11F552-5459-4905-94FE-760C82166453}"/>
              </a:ext>
            </a:extLst>
          </p:cNvPr>
          <p:cNvCxnSpPr>
            <a:cxnSpLocks/>
          </p:cNvCxnSpPr>
          <p:nvPr userDrawn="1"/>
        </p:nvCxnSpPr>
        <p:spPr>
          <a:xfrm>
            <a:off x="7534019" y="0"/>
            <a:ext cx="0" cy="685800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FFD66269-DBF7-485E-8F18-092A9E8BABC4}"/>
              </a:ext>
            </a:extLst>
          </p:cNvPr>
          <p:cNvCxnSpPr>
            <a:cxnSpLocks/>
          </p:cNvCxnSpPr>
          <p:nvPr userDrawn="1"/>
        </p:nvCxnSpPr>
        <p:spPr>
          <a:xfrm>
            <a:off x="0" y="2853390"/>
            <a:ext cx="12192000" cy="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1109DBD9-E7E8-4D94-8FA4-DE3F5B0CDE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0075" y="5231876"/>
            <a:ext cx="3866418" cy="1016547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Via</a:t>
            </a:r>
          </a:p>
          <a:p>
            <a:pPr lvl="0"/>
            <a:r>
              <a:rPr lang="it-IT" dirty="0"/>
              <a:t>T</a:t>
            </a:r>
          </a:p>
          <a:p>
            <a:pPr lvl="0"/>
            <a:r>
              <a:rPr lang="it-IT" dirty="0"/>
              <a:t>@ </a:t>
            </a:r>
          </a:p>
          <a:p>
            <a:pPr lvl="0"/>
            <a:r>
              <a:rPr lang="it-IT" dirty="0" err="1"/>
              <a:t>wwww</a:t>
            </a:r>
            <a:r>
              <a:rPr lang="it-IT" dirty="0"/>
              <a:t>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F23B4B4-BBE2-4A30-A8C2-C0000C21DCBE}"/>
              </a:ext>
            </a:extLst>
          </p:cNvPr>
          <p:cNvSpPr txBox="1"/>
          <p:nvPr userDrawn="1"/>
        </p:nvSpPr>
        <p:spPr>
          <a:xfrm>
            <a:off x="516329" y="4858475"/>
            <a:ext cx="393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noProof="0" dirty="0">
                <a:solidFill>
                  <a:schemeClr val="bg1"/>
                </a:solidFill>
              </a:rPr>
              <a:t>Contacts</a:t>
            </a:r>
            <a:endParaRPr lang="it-IT" sz="1200" b="1" dirty="0">
              <a:solidFill>
                <a:schemeClr val="bg1"/>
              </a:solidFill>
            </a:endParaRPr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617515AB-8CBA-4526-8637-4BA0E0664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0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134B4D-D1C6-403C-87F8-32776FD0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A4FAFA-84CD-4A91-AFC0-74B5751351A2}" type="datetime1">
              <a:rPr lang="it-IT" smtClean="0"/>
              <a:t>11/09/2025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C40DD1-2473-433A-86AF-A19E5D1C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INAIA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4E6DD-3673-45F3-B980-656947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2985" y="3961597"/>
            <a:ext cx="2924053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22318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C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8426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134B4D-D1C6-403C-87F8-32776FD0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8D8965C-57CC-419C-871F-2F797FB57AC2}" type="datetime1">
              <a:rPr lang="it-IT" smtClean="0"/>
              <a:t>11/09/2025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C40DD1-2473-433A-86AF-A19E5D1C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INAIA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4E6DD-3673-45F3-B980-656947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808" y="3961597"/>
            <a:ext cx="3636230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557231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e 9">
            <a:extLst>
              <a:ext uri="{FF2B5EF4-FFF2-40B4-BE49-F238E27FC236}">
                <a16:creationId xmlns:a16="http://schemas.microsoft.com/office/drawing/2014/main" id="{29206C3E-8262-4BAC-A209-F4327335E1F0}"/>
              </a:ext>
            </a:extLst>
          </p:cNvPr>
          <p:cNvSpPr/>
          <p:nvPr userDrawn="1"/>
        </p:nvSpPr>
        <p:spPr>
          <a:xfrm rot="11483929">
            <a:off x="1293786" y="-5274490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Chiusura / Ringraziamenti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>
            <a:extLst>
              <a:ext uri="{FF2B5EF4-FFF2-40B4-BE49-F238E27FC236}">
                <a16:creationId xmlns:a16="http://schemas.microsoft.com/office/drawing/2014/main" id="{E4786A85-B23B-420C-9463-CF262A126A21}"/>
              </a:ext>
            </a:extLst>
          </p:cNvPr>
          <p:cNvSpPr/>
          <p:nvPr userDrawn="1"/>
        </p:nvSpPr>
        <p:spPr>
          <a:xfrm rot="11483929">
            <a:off x="652366" y="5545716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7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Chiusura / Ringraziamenti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493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774F-0F3C-4511-82FB-CDBDAF32B0BD}" type="datetime1">
              <a:rPr lang="it-IT" smtClean="0"/>
              <a:t>11/09/2025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INAIA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8640000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8769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86E-7572-4E61-AB66-6DB0958CB827}" type="datetime1">
              <a:rPr lang="it-IT" smtClean="0"/>
              <a:t>11/09/2025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INAIA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5330113" cy="4429125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A91EDD17-1F39-46F2-A6AE-0DA93D9DE7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000" y="2060575"/>
            <a:ext cx="5330113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809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93F0EDA-05BE-4DD7-962F-394BE079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0C82C2-529C-45CC-B0FD-8E1A68BA4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060575"/>
            <a:ext cx="11522075" cy="4429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r>
              <a:rPr lang="it-IT" dirty="0"/>
              <a:t>Secondo livello</a:t>
            </a:r>
          </a:p>
          <a:p>
            <a:pPr lvl="0"/>
            <a:r>
              <a:rPr lang="it-IT" dirty="0"/>
              <a:t>Terzo livello</a:t>
            </a:r>
          </a:p>
          <a:p>
            <a:pPr lvl="0"/>
            <a:r>
              <a:rPr lang="it-IT" dirty="0"/>
              <a:t>Quarto livello</a:t>
            </a:r>
          </a:p>
          <a:p>
            <a:pPr lvl="0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0DE2DC-DBA6-437E-BB4E-13D6007AE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4" y="39688"/>
            <a:ext cx="238329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F1649F8-7B59-492A-A1AA-7774BCA8F6DC}" type="datetime1">
              <a:rPr lang="it-IT" smtClean="0"/>
              <a:t>11/09/2025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393C94-ABEE-455B-B13B-0EB6402D3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6275" y="39688"/>
            <a:ext cx="411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INAIA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960919-4893-43E8-BAF3-C8C59F419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4538" y="39688"/>
            <a:ext cx="10425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2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680" r:id="rId3"/>
    <p:sldLayoutId id="2147483717" r:id="rId4"/>
    <p:sldLayoutId id="2147483681" r:id="rId5"/>
    <p:sldLayoutId id="2147483682" r:id="rId6"/>
    <p:sldLayoutId id="2147483719" r:id="rId7"/>
    <p:sldLayoutId id="2147483671" r:id="rId8"/>
    <p:sldLayoutId id="2147483726" r:id="rId9"/>
    <p:sldLayoutId id="2147483727" r:id="rId10"/>
    <p:sldLayoutId id="2147483662" r:id="rId11"/>
    <p:sldLayoutId id="2147483670" r:id="rId12"/>
    <p:sldLayoutId id="2147483720" r:id="rId13"/>
    <p:sldLayoutId id="2147483672" r:id="rId14"/>
    <p:sldLayoutId id="2147483677" r:id="rId15"/>
    <p:sldLayoutId id="2147483732" r:id="rId16"/>
    <p:sldLayoutId id="2147483721" r:id="rId17"/>
    <p:sldLayoutId id="2147483723" r:id="rId18"/>
    <p:sldLayoutId id="2147483724" r:id="rId19"/>
    <p:sldLayoutId id="2147483673" r:id="rId20"/>
    <p:sldLayoutId id="2147483674" r:id="rId21"/>
    <p:sldLayoutId id="2147483725" r:id="rId22"/>
    <p:sldLayoutId id="2147483675" r:id="rId23"/>
    <p:sldLayoutId id="2147483676" r:id="rId2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69">
          <p15:clr>
            <a:srgbClr val="F26B43"/>
          </p15:clr>
        </p15:guide>
        <p15:guide id="2" pos="211">
          <p15:clr>
            <a:srgbClr val="F26B43"/>
          </p15:clr>
        </p15:guide>
        <p15:guide id="3" pos="2026">
          <p15:clr>
            <a:srgbClr val="F26B43"/>
          </p15:clr>
        </p15:guide>
        <p15:guide id="4" pos="1799">
          <p15:clr>
            <a:srgbClr val="F26B43"/>
          </p15:clr>
        </p15:guide>
        <p15:guide id="5" orient="horz" pos="1298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orient="horz" pos="255">
          <p15:clr>
            <a:srgbClr val="F26B43"/>
          </p15:clr>
        </p15:guide>
        <p15:guide id="8" orient="horz" pos="981">
          <p15:clr>
            <a:srgbClr val="F26B43"/>
          </p15:clr>
        </p15:guide>
        <p15:guide id="9" orient="horz" pos="504">
          <p15:clr>
            <a:srgbClr val="F26B43"/>
          </p15:clr>
        </p15:guide>
        <p15:guide id="10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93F0EDA-05BE-4DD7-962F-394BE079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0C82C2-529C-45CC-B0FD-8E1A68BA4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060575"/>
            <a:ext cx="11522075" cy="4429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06655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2" r:id="rId2"/>
    <p:sldLayoutId id="2147483705" r:id="rId3"/>
    <p:sldLayoutId id="2147483706" r:id="rId4"/>
    <p:sldLayoutId id="2147483709" r:id="rId5"/>
    <p:sldLayoutId id="2147483714" r:id="rId6"/>
    <p:sldLayoutId id="2147483729" r:id="rId7"/>
    <p:sldLayoutId id="2147483715" r:id="rId8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69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2026" userDrawn="1">
          <p15:clr>
            <a:srgbClr val="F26B43"/>
          </p15:clr>
        </p15:guide>
        <p15:guide id="4" pos="1799" userDrawn="1">
          <p15:clr>
            <a:srgbClr val="F26B43"/>
          </p15:clr>
        </p15:guide>
        <p15:guide id="5" orient="horz" pos="1298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  <p15:guide id="7" orient="horz" pos="255" userDrawn="1">
          <p15:clr>
            <a:srgbClr val="F26B43"/>
          </p15:clr>
        </p15:guide>
        <p15:guide id="8" orient="horz" pos="981" userDrawn="1">
          <p15:clr>
            <a:srgbClr val="F26B43"/>
          </p15:clr>
        </p15:guide>
        <p15:guide id="9" orient="horz" pos="504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olimi.it/" TargetMode="Externa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Relationship Id="rId9" Type="http://schemas.openxmlformats.org/officeDocument/2006/relationships/image" Target="../media/image8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0.png"/><Relationship Id="rId5" Type="http://schemas.openxmlformats.org/officeDocument/2006/relationships/image" Target="../media/image23.png"/><Relationship Id="rId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26BBB7E-2B72-48A5-B8AC-092CE1F3CB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0710" y="5555226"/>
            <a:ext cx="4078060" cy="914400"/>
          </a:xfrm>
        </p:spPr>
        <p:txBody>
          <a:bodyPr/>
          <a:lstStyle/>
          <a:p>
            <a:r>
              <a:rPr lang="en-US" sz="1800" b="1" u="sng" noProof="0" dirty="0"/>
              <a:t>Samuele Delpero</a:t>
            </a:r>
            <a:br>
              <a:rPr lang="en-US" sz="1800" noProof="0" dirty="0"/>
            </a:br>
            <a:r>
              <a:rPr lang="en-US" sz="1800" noProof="0" dirty="0"/>
              <a:t>Davide </a:t>
            </a:r>
            <a:r>
              <a:rPr lang="en-US" sz="1800" noProof="0" dirty="0" err="1"/>
              <a:t>Salaorni</a:t>
            </a:r>
            <a:br>
              <a:rPr lang="en-US" sz="1800" noProof="0" dirty="0"/>
            </a:br>
            <a:r>
              <a:rPr lang="en-US" sz="1800" noProof="0" dirty="0"/>
              <a:t>Marcello Restelli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139C8332-124C-4AAA-8F96-961CED6E6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87" y="2853390"/>
            <a:ext cx="10986218" cy="2324100"/>
          </a:xfrm>
        </p:spPr>
        <p:txBody>
          <a:bodyPr/>
          <a:lstStyle/>
          <a:p>
            <a:r>
              <a:rPr lang="en-US" sz="4000" noProof="0" dirty="0"/>
              <a:t>Optimal Energy Management of Renewable Energy Communities: a Multi-Agent Reinforcement Learning Approach</a:t>
            </a:r>
          </a:p>
        </p:txBody>
      </p:sp>
      <p:sp>
        <p:nvSpPr>
          <p:cNvPr id="4" name="Segnaposto testo 1">
            <a:extLst>
              <a:ext uri="{FF2B5EF4-FFF2-40B4-BE49-F238E27FC236}">
                <a16:creationId xmlns:a16="http://schemas.microsoft.com/office/drawing/2014/main" id="{16DF984D-8C02-F656-C85D-EFEC8AB1F2DC}"/>
              </a:ext>
            </a:extLst>
          </p:cNvPr>
          <p:cNvSpPr txBox="1">
            <a:spLocks/>
          </p:cNvSpPr>
          <p:nvPr/>
        </p:nvSpPr>
        <p:spPr>
          <a:xfrm>
            <a:off x="3889822" y="5555226"/>
            <a:ext cx="4078060" cy="914400"/>
          </a:xfrm>
          <a:prstGeom prst="rect">
            <a:avLst/>
          </a:prstGeom>
        </p:spPr>
        <p:txBody>
          <a:bodyPr vert="horz" lIns="45719" tIns="45719" rIns="45719" bIns="45719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kern="1200">
                <a:solidFill>
                  <a:srgbClr val="FFFFFF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u="sng" noProof="0" dirty="0"/>
              <a:t>samuele.delpero@mail.polimi.it</a:t>
            </a:r>
            <a:br>
              <a:rPr lang="en-US" sz="1800" noProof="0" dirty="0"/>
            </a:br>
            <a:r>
              <a:rPr lang="en-US" sz="1800" noProof="0" dirty="0"/>
              <a:t>davide.salaorni@polimi.it</a:t>
            </a:r>
            <a:br>
              <a:rPr lang="en-US" sz="1800" noProof="0" dirty="0"/>
            </a:br>
            <a:r>
              <a:rPr lang="en-US" sz="1800" noProof="0" dirty="0"/>
              <a:t>restelli.marcello@polimi.it</a:t>
            </a:r>
          </a:p>
        </p:txBody>
      </p:sp>
    </p:spTree>
    <p:extLst>
      <p:ext uri="{BB962C8B-B14F-4D97-AF65-F5344CB8AC3E}">
        <p14:creationId xmlns:p14="http://schemas.microsoft.com/office/powerpoint/2010/main" val="3921913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A0E2B6-01CE-48EC-F21F-1997D427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INAIA algorithm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8E5428B-E480-4BA0-1E16-84084B50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E72BA21-3880-A6BF-2DE0-1B28EAA72A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000" noProof="0" dirty="0"/>
              <a:t>The REC agent </a:t>
            </a:r>
            <a:r>
              <a:rPr lang="en-US" sz="2000" b="1" noProof="0" dirty="0"/>
              <a:t>simulates</a:t>
            </a:r>
            <a:r>
              <a:rPr lang="en-US" sz="2000" noProof="0" dirty="0"/>
              <a:t> the node agents</a:t>
            </a:r>
          </a:p>
          <a:p>
            <a:endParaRPr lang="en-US" sz="2000" noProof="0" dirty="0"/>
          </a:p>
          <a:p>
            <a:r>
              <a:rPr lang="en-US" sz="2000" b="1" noProof="0" dirty="0"/>
              <a:t>Responsiveness</a:t>
            </a:r>
            <a:r>
              <a:rPr lang="en-US" sz="2000" noProof="0" dirty="0"/>
              <a:t> to incentives is considered</a:t>
            </a:r>
          </a:p>
          <a:p>
            <a:endParaRPr lang="en-US" sz="2000" noProof="0" dirty="0"/>
          </a:p>
          <a:p>
            <a:r>
              <a:rPr lang="en-US" sz="2000" noProof="0" dirty="0"/>
              <a:t>Batteries modelled with Digital Twin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90DADA2B-FF02-3A92-C3B1-75423DFBCB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16274" y="6207125"/>
            <a:ext cx="6430646" cy="282575"/>
          </a:xfrm>
        </p:spPr>
        <p:txBody>
          <a:bodyPr>
            <a:normAutofit fontScale="77500" lnSpcReduction="20000"/>
          </a:bodyPr>
          <a:lstStyle/>
          <a:p>
            <a:r>
              <a:rPr lang="en-US" noProof="0" dirty="0" err="1"/>
              <a:t>Salaorni</a:t>
            </a:r>
            <a:r>
              <a:rPr lang="en-US" noProof="0" dirty="0"/>
              <a:t>, Davide, Federico Bianchi, Silvia Colnago, Andrea </a:t>
            </a:r>
            <a:r>
              <a:rPr lang="en-US" noProof="0" dirty="0" err="1"/>
              <a:t>Barisione</a:t>
            </a:r>
            <a:r>
              <a:rPr lang="en-US" noProof="0" dirty="0"/>
              <a:t>, Francesco </a:t>
            </a:r>
            <a:r>
              <a:rPr lang="en-US" noProof="0" dirty="0" err="1"/>
              <a:t>Trovò</a:t>
            </a:r>
            <a:r>
              <a:rPr lang="en-US" noProof="0" dirty="0"/>
              <a:t>, and Marcello Restelli. “A Novel Digital Twin for Battery Energy Storage Systems in Micro-Grids.” </a:t>
            </a:r>
            <a:r>
              <a:rPr lang="en-US" i="1" noProof="0" dirty="0"/>
              <a:t>Journal of Energy Storage</a:t>
            </a:r>
            <a:r>
              <a:rPr lang="en-US" noProof="0" dirty="0"/>
              <a:t> 132 (October 2025): 117745. https://doi.org/10.1016/j.est.2025.117745.</a:t>
            </a:r>
          </a:p>
        </p:txBody>
      </p:sp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5549E3D5-6055-FCF6-7BA9-874B95D3B3AC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4581" y="629541"/>
            <a:ext cx="7501207" cy="5394704"/>
          </a:xfrm>
        </p:spPr>
      </p:pic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A6295EA8-F59F-966A-D22D-B80A7AC8B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2222" y="636759"/>
            <a:ext cx="7503566" cy="5396400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E78FD756-62C8-CAD3-256D-5E0968BFF6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32222" y="627845"/>
            <a:ext cx="7503566" cy="53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1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00FC73-38A3-5B92-05AC-659AC0F72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Datasets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9546AA1-4358-56A9-E4D0-60C4ED823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5" name="Segnaposto testo 5">
            <a:extLst>
              <a:ext uri="{FF2B5EF4-FFF2-40B4-BE49-F238E27FC236}">
                <a16:creationId xmlns:a16="http://schemas.microsoft.com/office/drawing/2014/main" id="{CD9A94E9-44B4-42F1-FD77-0D6DA671B050}"/>
              </a:ext>
            </a:extLst>
          </p:cNvPr>
          <p:cNvSpPr txBox="1">
            <a:spLocks/>
          </p:cNvSpPr>
          <p:nvPr/>
        </p:nvSpPr>
        <p:spPr>
          <a:xfrm>
            <a:off x="578785" y="4344607"/>
            <a:ext cx="2503621" cy="12398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noProof="0" dirty="0"/>
              <a:t>397 year-long profiles from [1]</a:t>
            </a:r>
          </a:p>
        </p:txBody>
      </p:sp>
      <p:sp>
        <p:nvSpPr>
          <p:cNvPr id="6" name="Segnaposto testo 6">
            <a:extLst>
              <a:ext uri="{FF2B5EF4-FFF2-40B4-BE49-F238E27FC236}">
                <a16:creationId xmlns:a16="http://schemas.microsoft.com/office/drawing/2014/main" id="{5DF6B415-C8DC-6815-9236-84498A0164A9}"/>
              </a:ext>
            </a:extLst>
          </p:cNvPr>
          <p:cNvSpPr txBox="1">
            <a:spLocks/>
          </p:cNvSpPr>
          <p:nvPr/>
        </p:nvSpPr>
        <p:spPr>
          <a:xfrm>
            <a:off x="578892" y="3680227"/>
            <a:ext cx="2503514" cy="4413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noProof="0" dirty="0"/>
              <a:t>Demand</a:t>
            </a:r>
          </a:p>
        </p:txBody>
      </p:sp>
      <p:sp>
        <p:nvSpPr>
          <p:cNvPr id="7" name="Segnaposto testo 7">
            <a:extLst>
              <a:ext uri="{FF2B5EF4-FFF2-40B4-BE49-F238E27FC236}">
                <a16:creationId xmlns:a16="http://schemas.microsoft.com/office/drawing/2014/main" id="{4CA851BD-77D6-BEDD-D591-EA31A6F063AD}"/>
              </a:ext>
            </a:extLst>
          </p:cNvPr>
          <p:cNvSpPr txBox="1">
            <a:spLocks/>
          </p:cNvSpPr>
          <p:nvPr/>
        </p:nvSpPr>
        <p:spPr>
          <a:xfrm>
            <a:off x="3414507" y="4342215"/>
            <a:ext cx="2503621" cy="12398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noProof="0" dirty="0"/>
              <a:t>Realistic synthetic data from PVGIS [2]</a:t>
            </a:r>
          </a:p>
        </p:txBody>
      </p:sp>
      <p:sp>
        <p:nvSpPr>
          <p:cNvPr id="8" name="Segnaposto testo 8">
            <a:extLst>
              <a:ext uri="{FF2B5EF4-FFF2-40B4-BE49-F238E27FC236}">
                <a16:creationId xmlns:a16="http://schemas.microsoft.com/office/drawing/2014/main" id="{2285BFCC-3C24-8A41-8F65-7DD4F785EBB4}"/>
              </a:ext>
            </a:extLst>
          </p:cNvPr>
          <p:cNvSpPr txBox="1">
            <a:spLocks/>
          </p:cNvSpPr>
          <p:nvPr/>
        </p:nvSpPr>
        <p:spPr>
          <a:xfrm>
            <a:off x="3414561" y="3680227"/>
            <a:ext cx="2503514" cy="4413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noProof="0" dirty="0"/>
              <a:t>Generation</a:t>
            </a:r>
          </a:p>
        </p:txBody>
      </p:sp>
      <p:sp>
        <p:nvSpPr>
          <p:cNvPr id="9" name="Segnaposto testo 9">
            <a:extLst>
              <a:ext uri="{FF2B5EF4-FFF2-40B4-BE49-F238E27FC236}">
                <a16:creationId xmlns:a16="http://schemas.microsoft.com/office/drawing/2014/main" id="{1D0733A6-0796-246F-42AE-BB02EEFE236E}"/>
              </a:ext>
            </a:extLst>
          </p:cNvPr>
          <p:cNvSpPr txBox="1">
            <a:spLocks/>
          </p:cNvSpPr>
          <p:nvPr/>
        </p:nvSpPr>
        <p:spPr>
          <a:xfrm>
            <a:off x="6250122" y="4342215"/>
            <a:ext cx="2503621" cy="12398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noProof="0" dirty="0"/>
              <a:t>Hourly prices from the Italian energy market [3]</a:t>
            </a:r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59DB4B4C-795A-DF7E-5986-EFE47E5830B9}"/>
              </a:ext>
            </a:extLst>
          </p:cNvPr>
          <p:cNvSpPr txBox="1">
            <a:spLocks/>
          </p:cNvSpPr>
          <p:nvPr/>
        </p:nvSpPr>
        <p:spPr>
          <a:xfrm>
            <a:off x="6250229" y="3680227"/>
            <a:ext cx="2503514" cy="4413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noProof="0" dirty="0"/>
              <a:t>Market</a:t>
            </a:r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65E67F3D-B149-5CB2-B63F-79042EBF2F12}"/>
              </a:ext>
            </a:extLst>
          </p:cNvPr>
          <p:cNvSpPr txBox="1">
            <a:spLocks/>
          </p:cNvSpPr>
          <p:nvPr/>
        </p:nvSpPr>
        <p:spPr>
          <a:xfrm>
            <a:off x="9085737" y="4342215"/>
            <a:ext cx="2503621" cy="12398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noProof="0" dirty="0"/>
              <a:t>Daily temperature from [4]</a:t>
            </a:r>
          </a:p>
        </p:txBody>
      </p:sp>
      <p:sp>
        <p:nvSpPr>
          <p:cNvPr id="12" name="Segnaposto testo 12">
            <a:extLst>
              <a:ext uri="{FF2B5EF4-FFF2-40B4-BE49-F238E27FC236}">
                <a16:creationId xmlns:a16="http://schemas.microsoft.com/office/drawing/2014/main" id="{0001AA6D-169C-EDE5-04EF-0BE37AD5C3E1}"/>
              </a:ext>
            </a:extLst>
          </p:cNvPr>
          <p:cNvSpPr txBox="1">
            <a:spLocks/>
          </p:cNvSpPr>
          <p:nvPr/>
        </p:nvSpPr>
        <p:spPr>
          <a:xfrm>
            <a:off x="9085897" y="3680226"/>
            <a:ext cx="2503514" cy="4413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noProof="0" dirty="0"/>
              <a:t>Temperature</a:t>
            </a:r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1540E923-9C03-0D87-6FAF-E1D66E9CD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1932" y="1644379"/>
            <a:ext cx="1800000" cy="1800000"/>
          </a:xfrm>
          <a:prstGeom prst="rect">
            <a:avLst/>
          </a:prstGeom>
        </p:spPr>
      </p:pic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2769827A-EC94-B3DC-36C7-E2EA6CBED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650" y="1645631"/>
            <a:ext cx="1800000" cy="1800000"/>
          </a:xfrm>
          <a:prstGeom prst="rect">
            <a:avLst/>
          </a:prstGeom>
        </p:spPr>
      </p:pic>
      <p:pic>
        <p:nvPicPr>
          <p:cNvPr id="15" name="Elemento grafico 14">
            <a:extLst>
              <a:ext uri="{FF2B5EF4-FFF2-40B4-BE49-F238E27FC236}">
                <a16:creationId xmlns:a16="http://schemas.microsoft.com/office/drawing/2014/main" id="{A8B1A5AF-4FFA-45E7-2553-9ABB6FD724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54964" y="1644379"/>
            <a:ext cx="1800000" cy="1800000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52EEEF36-3B04-9489-A6FD-7F79658956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37547" y="1746984"/>
            <a:ext cx="1800000" cy="1800000"/>
          </a:xfrm>
          <a:prstGeom prst="rect">
            <a:avLst/>
          </a:prstGeom>
        </p:spPr>
      </p:pic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A42525EF-13DC-1D7E-53CD-84A1293557D6}"/>
              </a:ext>
            </a:extLst>
          </p:cNvPr>
          <p:cNvSpPr txBox="1">
            <a:spLocks/>
          </p:cNvSpPr>
          <p:nvPr/>
        </p:nvSpPr>
        <p:spPr>
          <a:xfrm>
            <a:off x="334962" y="5687172"/>
            <a:ext cx="11254396" cy="11311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54013"/>
            <a:r>
              <a:rPr lang="en-US" sz="900" noProof="0" dirty="0"/>
              <a:t>[1]	</a:t>
            </a:r>
            <a:r>
              <a:rPr lang="en-US" sz="900" noProof="0" dirty="0" err="1"/>
              <a:t>Fioriti</a:t>
            </a:r>
            <a:r>
              <a:rPr lang="en-US" sz="900" noProof="0" dirty="0"/>
              <a:t>, Davide, Luigi Pellegrino, Giovanni </a:t>
            </a:r>
            <a:r>
              <a:rPr lang="en-US" sz="900" noProof="0" dirty="0" err="1"/>
              <a:t>Lutzemberger</a:t>
            </a:r>
            <a:r>
              <a:rPr lang="en-US" sz="900" noProof="0" dirty="0"/>
              <a:t>, Enrica </a:t>
            </a:r>
            <a:r>
              <a:rPr lang="en-US" sz="900" noProof="0" dirty="0" err="1"/>
              <a:t>Micolano</a:t>
            </a:r>
            <a:r>
              <a:rPr lang="en-US" sz="900" noProof="0" dirty="0"/>
              <a:t>, and Davide Poli. “Optimal Sizing of Residential Battery Systems with Multi-Year Dynamics and a Novel </a:t>
            </a:r>
            <a:r>
              <a:rPr lang="en-US" sz="900" noProof="0" dirty="0" err="1"/>
              <a:t>Rainflow</a:t>
            </a:r>
            <a:r>
              <a:rPr lang="en-US" sz="900" noProof="0" dirty="0"/>
              <a:t>-Based Model of Storage Degradation: An Extensive Italian Case Study.” Electric Power Systems Research 203 (February 2022): 107675. https://doi.org/10.1016/j.epsr.2021.107675. </a:t>
            </a:r>
          </a:p>
          <a:p>
            <a:pPr defTabSz="354013"/>
            <a:r>
              <a:rPr lang="en-US" sz="900" noProof="0" dirty="0"/>
              <a:t>[2]	Photovoltaic Geographical Information System tool. https://re.jrc.ec.europa.eu/pvg_tools/en/</a:t>
            </a:r>
          </a:p>
          <a:p>
            <a:pPr defTabSz="354013"/>
            <a:r>
              <a:rPr lang="en-US" sz="900" noProof="0" dirty="0"/>
              <a:t>[3]	</a:t>
            </a:r>
            <a:r>
              <a:rPr lang="en-US" sz="900" noProof="0" dirty="0" err="1"/>
              <a:t>Gestore</a:t>
            </a:r>
            <a:r>
              <a:rPr lang="en-US" sz="900" noProof="0" dirty="0"/>
              <a:t> </a:t>
            </a:r>
            <a:r>
              <a:rPr lang="en-US" sz="900" noProof="0" dirty="0" err="1"/>
              <a:t>Mercati</a:t>
            </a:r>
            <a:r>
              <a:rPr lang="en-US" sz="900" noProof="0" dirty="0"/>
              <a:t> </a:t>
            </a:r>
            <a:r>
              <a:rPr lang="en-US" sz="900" noProof="0" dirty="0" err="1"/>
              <a:t>Energetici</a:t>
            </a:r>
            <a:r>
              <a:rPr lang="en-US" sz="900" noProof="0" dirty="0"/>
              <a:t>. https://www.mercatoelettrico.org/it/download/DatiStorici.aspx</a:t>
            </a:r>
          </a:p>
          <a:p>
            <a:pPr defTabSz="354013"/>
            <a:r>
              <a:rPr lang="en-US" sz="900" noProof="0" dirty="0"/>
              <a:t>[4]	</a:t>
            </a:r>
            <a:r>
              <a:rPr lang="en-US" sz="900" noProof="0" dirty="0" err="1"/>
              <a:t>Staffell</a:t>
            </a:r>
            <a:r>
              <a:rPr lang="en-US" sz="900" noProof="0" dirty="0"/>
              <a:t>, Iain, Stefan Pfenninger, and Nathan Johnson. “A Global Model of Hourly Space Heating and Cooling Demand at Multiple Spatial Scales.” Nature Energy 8, no. 12 (2023): 1328–44. https://doi.org/10.1038/s41560-023-01341-5.</a:t>
            </a:r>
          </a:p>
        </p:txBody>
      </p:sp>
    </p:spTree>
    <p:extLst>
      <p:ext uri="{BB962C8B-B14F-4D97-AF65-F5344CB8AC3E}">
        <p14:creationId xmlns:p14="http://schemas.microsoft.com/office/powerpoint/2010/main" val="2112320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4CB96-189D-3558-8A6F-7DE4BBE19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85EC5D-8A22-EA78-82E9-5A982604A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Baselines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C2EBCB-4A83-FDF1-5A0D-1FA9D067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6BCEC1B8-D094-66D8-16B5-941CF533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1716444"/>
            <a:ext cx="5190766" cy="44291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noProof="0" dirty="0"/>
              <a:t>Rule-based</a:t>
            </a:r>
            <a:r>
              <a:rPr lang="en-US" sz="2000" noProof="0" dirty="0"/>
              <a:t>: the REC agent rewards the households proportionally to their contribution to the current self-consumption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noProof="0" dirty="0"/>
              <a:t>PPO</a:t>
            </a:r>
            <a:r>
              <a:rPr lang="en-US" sz="2000" noProof="0" dirty="0"/>
              <a:t> [1]: the REC agent is trained with Proximal Policy 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noProof="0" dirty="0"/>
              <a:t>LOLA</a:t>
            </a:r>
            <a:r>
              <a:rPr lang="en-US" sz="2000" noProof="0" dirty="0"/>
              <a:t> [2]: the REC agent is trained with the LOLA algorithm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34CB1C67-3D73-B2A7-9734-D3A6055F15F3}"/>
              </a:ext>
            </a:extLst>
          </p:cNvPr>
          <p:cNvSpPr txBox="1">
            <a:spLocks/>
          </p:cNvSpPr>
          <p:nvPr/>
        </p:nvSpPr>
        <p:spPr>
          <a:xfrm>
            <a:off x="334962" y="5982132"/>
            <a:ext cx="10479575" cy="8400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54013"/>
            <a:r>
              <a:rPr lang="en-US" sz="900" noProof="0" dirty="0"/>
              <a:t>[1]	Schulman, John, Filip Wolski, Prafulla Dhariwal, Alec Radford, and Oleg Klimov. “Proximal Policy Optimization Algorithms.” arXiv:1707.06347. Preprint, </a:t>
            </a:r>
            <a:r>
              <a:rPr lang="en-US" sz="900" noProof="0" dirty="0" err="1"/>
              <a:t>arXiv</a:t>
            </a:r>
            <a:r>
              <a:rPr lang="en-US" sz="900" noProof="0" dirty="0"/>
              <a:t>, August 28, 2017. https://doi.org/10.48550/arXiv.1707.06347.</a:t>
            </a:r>
          </a:p>
          <a:p>
            <a:pPr defTabSz="354013"/>
            <a:r>
              <a:rPr lang="en-US" sz="900" noProof="0" dirty="0"/>
              <a:t>[2]	Foerster, Jakob N., Richard Y. Chen, </a:t>
            </a:r>
            <a:r>
              <a:rPr lang="en-US" sz="900" noProof="0" dirty="0" err="1"/>
              <a:t>Maruan</a:t>
            </a:r>
            <a:r>
              <a:rPr lang="en-US" sz="900" noProof="0" dirty="0"/>
              <a:t> Al-</a:t>
            </a:r>
            <a:r>
              <a:rPr lang="en-US" sz="900" noProof="0" dirty="0" err="1"/>
              <a:t>Shedivat</a:t>
            </a:r>
            <a:r>
              <a:rPr lang="en-US" sz="900" noProof="0" dirty="0"/>
              <a:t>, Shimon Whiteson, Pieter </a:t>
            </a:r>
            <a:r>
              <a:rPr lang="en-US" sz="900" noProof="0" dirty="0" err="1"/>
              <a:t>Abbeel</a:t>
            </a:r>
            <a:r>
              <a:rPr lang="en-US" sz="900" noProof="0" dirty="0"/>
              <a:t>, and Igor </a:t>
            </a:r>
            <a:r>
              <a:rPr lang="en-US" sz="900" noProof="0" dirty="0" err="1"/>
              <a:t>Mordatch</a:t>
            </a:r>
            <a:r>
              <a:rPr lang="en-US" sz="900" noProof="0" dirty="0"/>
              <a:t>. “Learning with Opponent-Learning Awareness.” arXiv:1709.04326. Preprint, </a:t>
            </a:r>
            <a:r>
              <a:rPr lang="en-US" sz="900" noProof="0" dirty="0" err="1"/>
              <a:t>arXiv</a:t>
            </a:r>
            <a:r>
              <a:rPr lang="en-US" sz="900" noProof="0" dirty="0"/>
              <a:t>, September 19, 2018. https://doi.org/10.48550/arXiv.1709.04326.</a:t>
            </a:r>
          </a:p>
          <a:p>
            <a:pPr defTabSz="354013"/>
            <a:endParaRPr lang="en-US" sz="900" noProof="0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BB13CF9F-A1AF-BA60-3A1E-CE035A312ECA}"/>
              </a:ext>
            </a:extLst>
          </p:cNvPr>
          <p:cNvSpPr txBox="1">
            <a:spLocks/>
          </p:cNvSpPr>
          <p:nvPr/>
        </p:nvSpPr>
        <p:spPr>
          <a:xfrm>
            <a:off x="6209733" y="808073"/>
            <a:ext cx="5190765" cy="8400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Metrics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testo 5">
                <a:extLst>
                  <a:ext uri="{FF2B5EF4-FFF2-40B4-BE49-F238E27FC236}">
                    <a16:creationId xmlns:a16="http://schemas.microsoft.com/office/drawing/2014/main" id="{09D17B2F-6183-9B29-E842-E2BEA6423A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9732" y="1716444"/>
                <a:ext cx="5190766" cy="4429125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lang="it-IT" sz="16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it-IT" sz="16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it-IT" sz="16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it-IT" sz="16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it-IT" sz="16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noProof="0" dirty="0"/>
                  <a:t>Local reward</a:t>
                </a:r>
                <a:r>
                  <a:rPr lang="en-US" sz="2000" noProof="0" dirty="0"/>
                  <a:t>: the reward of the node agents not including the REC incentives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noProof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noProof="0" dirty="0"/>
                  <a:t>Total reward</a:t>
                </a:r>
                <a:r>
                  <a:rPr lang="en-US" sz="2000" noProof="0" dirty="0"/>
                  <a:t>: the reward of the node agents including the REC incentives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noProof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noProof="0" dirty="0"/>
                  <a:t>Social welfare</a:t>
                </a:r>
                <a:r>
                  <a:rPr lang="en-US" sz="2000" noProof="0" dirty="0"/>
                  <a:t>: sum of the total reward for all node agents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b="1" noProof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noProof="0" dirty="0"/>
                  <a:t>Self-consumption</a:t>
                </a:r>
                <a:r>
                  <a:rPr lang="en-US" sz="2000" noProof="0" dirty="0"/>
                  <a:t>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1" i="1" noProof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b="1" i="1" noProof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 noProof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2000" b="1" i="1" noProof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en-US" sz="2000" b="1" i="1" noProof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1" i="1" noProof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noProof="0"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en-US" sz="2000" b="1" i="1" noProof="0">
                                    <a:latin typeface="Cambria Math" panose="02040503050406030204" pitchFamily="18" charset="0"/>
                                  </a:rPr>
                                  <m:t>𝑰𝑵</m:t>
                                </m:r>
                              </m:sub>
                            </m:sSub>
                            <m:r>
                              <a:rPr lang="en-US" sz="2000" b="1" i="1" noProof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b="1" i="1" noProof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noProof="0"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en-US" sz="2000" b="1" i="1" noProof="0">
                                    <a:latin typeface="Cambria Math" panose="02040503050406030204" pitchFamily="18" charset="0"/>
                                  </a:rPr>
                                  <m:t>𝑶𝑼𝑻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en-US" sz="2000" noProof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noProof="0" dirty="0"/>
              </a:p>
            </p:txBody>
          </p:sp>
        </mc:Choice>
        <mc:Fallback xmlns="">
          <p:sp>
            <p:nvSpPr>
              <p:cNvPr id="4" name="Segnaposto testo 5">
                <a:extLst>
                  <a:ext uri="{FF2B5EF4-FFF2-40B4-BE49-F238E27FC236}">
                    <a16:creationId xmlns:a16="http://schemas.microsoft.com/office/drawing/2014/main" id="{09D17B2F-6183-9B29-E842-E2BEA6423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732" y="1716444"/>
                <a:ext cx="5190766" cy="4429125"/>
              </a:xfrm>
              <a:prstGeom prst="rect">
                <a:avLst/>
              </a:prstGeom>
              <a:blipFill>
                <a:blip r:embed="rId2"/>
                <a:stretch>
                  <a:fillRect l="-2820" t="-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9457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0B6476-C631-31A3-EF8C-93ACFB223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Scenario 1:</a:t>
            </a:r>
            <a:br>
              <a:rPr lang="en-US" noProof="0" dirty="0"/>
            </a:br>
            <a:r>
              <a:rPr lang="en-US" sz="800" noProof="0" dirty="0"/>
              <a:t> </a:t>
            </a:r>
            <a:br>
              <a:rPr lang="en-US" noProof="0" dirty="0"/>
            </a:br>
            <a:r>
              <a:rPr lang="en-US" sz="1600" noProof="0" dirty="0"/>
              <a:t>performance and scalability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D2E1390-B6DE-5090-9CB0-BAD059C5A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5848B3B-4361-2463-3BDF-EB8A1713F9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000" noProof="0" dirty="0"/>
              <a:t>The performance of INAIA gets better as the number of agents increases</a:t>
            </a:r>
          </a:p>
        </p:txBody>
      </p:sp>
      <p:graphicFrame>
        <p:nvGraphicFramePr>
          <p:cNvPr id="9" name="Segnaposto contenuto 8">
            <a:extLst>
              <a:ext uri="{FF2B5EF4-FFF2-40B4-BE49-F238E27FC236}">
                <a16:creationId xmlns:a16="http://schemas.microsoft.com/office/drawing/2014/main" id="{6A8B3CE9-24FC-9C06-4AAE-CCAFF1BCE96C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1406419233"/>
              </p:ext>
            </p:extLst>
          </p:nvPr>
        </p:nvGraphicFramePr>
        <p:xfrm>
          <a:off x="3216275" y="2060575"/>
          <a:ext cx="8640761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513">
                  <a:extLst>
                    <a:ext uri="{9D8B030D-6E8A-4147-A177-3AD203B41FA5}">
                      <a16:colId xmlns:a16="http://schemas.microsoft.com/office/drawing/2014/main" val="1031743292"/>
                    </a:ext>
                  </a:extLst>
                </a:gridCol>
                <a:gridCol w="1205208">
                  <a:extLst>
                    <a:ext uri="{9D8B030D-6E8A-4147-A177-3AD203B41FA5}">
                      <a16:colId xmlns:a16="http://schemas.microsoft.com/office/drawing/2014/main" val="1905962252"/>
                    </a:ext>
                  </a:extLst>
                </a:gridCol>
                <a:gridCol w="1205208">
                  <a:extLst>
                    <a:ext uri="{9D8B030D-6E8A-4147-A177-3AD203B41FA5}">
                      <a16:colId xmlns:a16="http://schemas.microsoft.com/office/drawing/2014/main" val="105996793"/>
                    </a:ext>
                  </a:extLst>
                </a:gridCol>
                <a:gridCol w="1205208">
                  <a:extLst>
                    <a:ext uri="{9D8B030D-6E8A-4147-A177-3AD203B41FA5}">
                      <a16:colId xmlns:a16="http://schemas.microsoft.com/office/drawing/2014/main" val="3322005069"/>
                    </a:ext>
                  </a:extLst>
                </a:gridCol>
                <a:gridCol w="1205208">
                  <a:extLst>
                    <a:ext uri="{9D8B030D-6E8A-4147-A177-3AD203B41FA5}">
                      <a16:colId xmlns:a16="http://schemas.microsoft.com/office/drawing/2014/main" val="3448947616"/>
                    </a:ext>
                  </a:extLst>
                </a:gridCol>
                <a:gridCol w="1205208">
                  <a:extLst>
                    <a:ext uri="{9D8B030D-6E8A-4147-A177-3AD203B41FA5}">
                      <a16:colId xmlns:a16="http://schemas.microsoft.com/office/drawing/2014/main" val="3127179531"/>
                    </a:ext>
                  </a:extLst>
                </a:gridCol>
                <a:gridCol w="1205208">
                  <a:extLst>
                    <a:ext uri="{9D8B030D-6E8A-4147-A177-3AD203B41FA5}">
                      <a16:colId xmlns:a16="http://schemas.microsoft.com/office/drawing/2014/main" val="29691366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Algorithm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Social Welfare [€]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Self-Consumption [MWh]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492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5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8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5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4165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Rule-based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-2651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-4016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-4908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3.67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8.81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11.66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79899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PPO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-2673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-4104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-5125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3.46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7.82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10.69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604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LOLA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-2875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-4637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—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3.28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5.90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156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/>
                        <a:t>INAIA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b="1" noProof="0" dirty="0"/>
                        <a:t>-2579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b="1" noProof="0" dirty="0"/>
                        <a:t>-3780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noProof="0" dirty="0"/>
                        <a:t>-4264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b="1" noProof="0" dirty="0"/>
                        <a:t>4.68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b="1" noProof="0" dirty="0"/>
                        <a:t>16.65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noProof="0" dirty="0"/>
                        <a:t>85.74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058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noProof="0" dirty="0"/>
                        <a:t>% vs. RB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/>
                        <a:t>-2.72%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/>
                        <a:t>-5.88%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noProof="0" dirty="0"/>
                        <a:t>-13.12%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/>
                        <a:t>27.5%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/>
                        <a:t>89.0%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noProof="0" dirty="0"/>
                        <a:t>735%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798950"/>
                  </a:ext>
                </a:extLst>
              </a:tr>
            </a:tbl>
          </a:graphicData>
        </a:graphic>
      </p:graphicFrame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8D450F54-6DC2-2D13-763D-4BD7D49BCE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noProof="0" dirty="0"/>
              <a:t>Cumulative metrics over 5 years</a:t>
            </a:r>
          </a:p>
        </p:txBody>
      </p:sp>
    </p:spTree>
    <p:extLst>
      <p:ext uri="{BB962C8B-B14F-4D97-AF65-F5344CB8AC3E}">
        <p14:creationId xmlns:p14="http://schemas.microsoft.com/office/powerpoint/2010/main" val="4127865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3AB211-0532-3876-752B-8AECB4E07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Scenario 2:</a:t>
            </a:r>
            <a:br>
              <a:rPr lang="en-US" noProof="0" dirty="0"/>
            </a:br>
            <a:r>
              <a:rPr lang="en-US" sz="800" noProof="0" dirty="0"/>
              <a:t> </a:t>
            </a:r>
            <a:br>
              <a:rPr lang="en-US" noProof="0" dirty="0"/>
            </a:br>
            <a:r>
              <a:rPr lang="en-US" sz="1400" noProof="0" dirty="0"/>
              <a:t>why join a REC?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751ADAD-22F7-11AD-2A11-825E9445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CB4CD74F-66B9-EFC9-7738-1A545EBCFB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000" noProof="0" dirty="0"/>
              <a:t>Households with solar panels in different orientations</a:t>
            </a:r>
          </a:p>
          <a:p>
            <a:endParaRPr lang="en-US" sz="2000" noProof="0" dirty="0"/>
          </a:p>
          <a:p>
            <a:r>
              <a:rPr lang="en-US" sz="2000" noProof="0" dirty="0"/>
              <a:t>17.3 % more self-consumption </a:t>
            </a:r>
            <a:r>
              <a:rPr lang="en-US" sz="2000" noProof="0" dirty="0" err="1"/>
              <a:t>w.r.t.</a:t>
            </a:r>
            <a:r>
              <a:rPr lang="en-US" sz="2000" noProof="0" dirty="0"/>
              <a:t> the best baseline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555DA6EB-7CA3-4F5B-EEA1-1DA564E13BE4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1299" y="3465558"/>
            <a:ext cx="3429000" cy="2400300"/>
          </a:xfrm>
        </p:spPr>
      </p:pic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88B9066F-E730-07A7-90AB-BE90BF2AA7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0E0A1735-9B67-3F69-BB06-1828CEA40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6436" y="3465558"/>
            <a:ext cx="3429000" cy="2400300"/>
          </a:xfrm>
          <a:prstGeom prst="rect">
            <a:avLst/>
          </a:prstGeom>
        </p:spPr>
      </p:pic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33193868-7610-5A51-C075-96FAF44C64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32475" y="723992"/>
            <a:ext cx="34290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6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B8F5C-96B6-7A78-6E59-9E4B65154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D2627C-DF5A-F6FC-A73E-B19989CA0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Conclusions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E3BE6F8-3354-1C26-E658-93AA87974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7" name="Segnaposto testo 5">
            <a:extLst>
              <a:ext uri="{FF2B5EF4-FFF2-40B4-BE49-F238E27FC236}">
                <a16:creationId xmlns:a16="http://schemas.microsoft.com/office/drawing/2014/main" id="{74799C06-0665-7531-DD46-2825F2FBD8DE}"/>
              </a:ext>
            </a:extLst>
          </p:cNvPr>
          <p:cNvSpPr txBox="1">
            <a:spLocks/>
          </p:cNvSpPr>
          <p:nvPr/>
        </p:nvSpPr>
        <p:spPr>
          <a:xfrm>
            <a:off x="628534" y="4763264"/>
            <a:ext cx="3100906" cy="14544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noProof="0" dirty="0"/>
              <a:t>More clean energy</a:t>
            </a:r>
          </a:p>
          <a:p>
            <a:pPr algn="ctr"/>
            <a:r>
              <a:rPr lang="en-US" noProof="0" dirty="0"/>
              <a:t>Less strain on the grid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17D8EA1F-A8A0-7D7B-411C-8315403AB697}"/>
              </a:ext>
            </a:extLst>
          </p:cNvPr>
          <p:cNvSpPr txBox="1">
            <a:spLocks/>
          </p:cNvSpPr>
          <p:nvPr/>
        </p:nvSpPr>
        <p:spPr>
          <a:xfrm>
            <a:off x="628534" y="4116188"/>
            <a:ext cx="3100906" cy="4413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noProof="0" dirty="0">
                <a:latin typeface="+mj-lt"/>
              </a:rPr>
              <a:t>Increase in self-consumption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1A2859B3-53F1-FBC9-B5BD-FD3EC95A7DE7}"/>
              </a:ext>
            </a:extLst>
          </p:cNvPr>
          <p:cNvSpPr txBox="1">
            <a:spLocks/>
          </p:cNvSpPr>
          <p:nvPr/>
        </p:nvSpPr>
        <p:spPr>
          <a:xfrm>
            <a:off x="4551535" y="4763264"/>
            <a:ext cx="3100906" cy="14544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noProof="0" dirty="0"/>
              <a:t>Economic benefits</a:t>
            </a:r>
          </a:p>
          <a:p>
            <a:pPr algn="ctr"/>
            <a:r>
              <a:rPr lang="en-US" noProof="0" dirty="0"/>
              <a:t>Energy democracy</a:t>
            </a:r>
          </a:p>
        </p:txBody>
      </p:sp>
      <p:sp>
        <p:nvSpPr>
          <p:cNvPr id="10" name="Segnaposto testo 8">
            <a:extLst>
              <a:ext uri="{FF2B5EF4-FFF2-40B4-BE49-F238E27FC236}">
                <a16:creationId xmlns:a16="http://schemas.microsoft.com/office/drawing/2014/main" id="{BC4209D8-B9D3-759C-6939-D9B8BF217CBE}"/>
              </a:ext>
            </a:extLst>
          </p:cNvPr>
          <p:cNvSpPr txBox="1">
            <a:spLocks/>
          </p:cNvSpPr>
          <p:nvPr/>
        </p:nvSpPr>
        <p:spPr>
          <a:xfrm>
            <a:off x="4551535" y="4116188"/>
            <a:ext cx="3100906" cy="441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noProof="0" dirty="0">
                <a:latin typeface="+mj-lt"/>
              </a:rPr>
              <a:t>Incentives to members</a:t>
            </a:r>
          </a:p>
        </p:txBody>
      </p:sp>
      <p:sp>
        <p:nvSpPr>
          <p:cNvPr id="11" name="Segnaposto testo 9">
            <a:extLst>
              <a:ext uri="{FF2B5EF4-FFF2-40B4-BE49-F238E27FC236}">
                <a16:creationId xmlns:a16="http://schemas.microsoft.com/office/drawing/2014/main" id="{51682E7B-9D07-D2DF-3A2B-90A96CD519FB}"/>
              </a:ext>
            </a:extLst>
          </p:cNvPr>
          <p:cNvSpPr txBox="1">
            <a:spLocks/>
          </p:cNvSpPr>
          <p:nvPr/>
        </p:nvSpPr>
        <p:spPr>
          <a:xfrm>
            <a:off x="8474513" y="4763264"/>
            <a:ext cx="3100906" cy="14544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noProof="0" dirty="0"/>
              <a:t>Fairness among members</a:t>
            </a:r>
          </a:p>
        </p:txBody>
      </p:sp>
      <p:sp>
        <p:nvSpPr>
          <p:cNvPr id="12" name="Segnaposto testo 10">
            <a:extLst>
              <a:ext uri="{FF2B5EF4-FFF2-40B4-BE49-F238E27FC236}">
                <a16:creationId xmlns:a16="http://schemas.microsoft.com/office/drawing/2014/main" id="{36E10B92-5C6B-DCB0-4ADD-63A55E26A651}"/>
              </a:ext>
            </a:extLst>
          </p:cNvPr>
          <p:cNvSpPr txBox="1">
            <a:spLocks/>
          </p:cNvSpPr>
          <p:nvPr/>
        </p:nvSpPr>
        <p:spPr>
          <a:xfrm>
            <a:off x="8474536" y="4116188"/>
            <a:ext cx="3100906" cy="4413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noProof="0" dirty="0">
                <a:latin typeface="+mj-lt"/>
              </a:rPr>
              <a:t>Future work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0D68881A-CAC9-FFE2-B9C9-E1410EF3C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3366" y="2014649"/>
            <a:ext cx="1843200" cy="1843200"/>
          </a:xfrm>
          <a:prstGeom prst="rect">
            <a:avLst/>
          </a:prstGeom>
        </p:spPr>
      </p:pic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5D3EF161-8866-BE9F-1B5A-74F715B37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4400" y="2014649"/>
            <a:ext cx="1843200" cy="1843200"/>
          </a:xfrm>
          <a:prstGeom prst="rect">
            <a:avLst/>
          </a:prstGeom>
        </p:spPr>
      </p:pic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292C635F-8A37-6BF4-0B28-90194385C9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7387" y="2014649"/>
            <a:ext cx="1843200" cy="18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92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078682-D11D-B3CF-3A00-B32FF0C3F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Thanks for your attention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AA28042-C472-FC3E-3B17-F30BEEAD307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079" y="428664"/>
            <a:ext cx="2384465" cy="2384465"/>
          </a:xfrm>
          <a:prstGeom prst="rect">
            <a:avLst/>
          </a:prstGeom>
        </p:spPr>
      </p:pic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534262F7-6F0F-8F00-34EB-2D7526781E87}"/>
              </a:ext>
            </a:extLst>
          </p:cNvPr>
          <p:cNvSpPr txBox="1">
            <a:spLocks/>
          </p:cNvSpPr>
          <p:nvPr/>
        </p:nvSpPr>
        <p:spPr>
          <a:xfrm>
            <a:off x="8514079" y="2813129"/>
            <a:ext cx="2384465" cy="2825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noProof="0" dirty="0">
                <a:solidFill>
                  <a:schemeClr val="accent5"/>
                </a:solidFill>
              </a:rPr>
              <a:t>INAIA-REC</a:t>
            </a:r>
          </a:p>
          <a:p>
            <a:pPr algn="ctr"/>
            <a:r>
              <a:rPr lang="en-US" noProof="0" dirty="0">
                <a:solidFill>
                  <a:schemeClr val="accent5"/>
                </a:solidFill>
              </a:rPr>
              <a:t>check out the repository</a:t>
            </a:r>
          </a:p>
        </p:txBody>
      </p:sp>
    </p:spTree>
    <p:extLst>
      <p:ext uri="{BB962C8B-B14F-4D97-AF65-F5344CB8AC3E}">
        <p14:creationId xmlns:p14="http://schemas.microsoft.com/office/powerpoint/2010/main" val="935056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DA1ED5D-F989-46C3-A24A-E7736CAA32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0075" y="5231876"/>
            <a:ext cx="3866418" cy="1016547"/>
          </a:xfrm>
        </p:spPr>
        <p:txBody>
          <a:bodyPr>
            <a:normAutofit/>
          </a:bodyPr>
          <a:lstStyle/>
          <a:p>
            <a:r>
              <a:rPr lang="en-US" noProof="0" dirty="0"/>
              <a:t>samuele.delpero@mail.polimi.it</a:t>
            </a:r>
          </a:p>
          <a:p>
            <a:r>
              <a:rPr lang="en-US" noProof="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www.polimi.it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1028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9E0201-3D91-5ABF-9532-C3EEEF02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RECs – Incentives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93F10D-865C-525E-73B7-25866A46F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03F5CCDE-7BD1-EA33-17D0-D229F2652D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Refund for spared infrastructure maintenance due to self-consumption</a:t>
            </a:r>
          </a:p>
          <a:p>
            <a:endParaRPr lang="en-US" noProof="0" dirty="0"/>
          </a:p>
          <a:p>
            <a:r>
              <a:rPr lang="en-US" noProof="0" dirty="0"/>
              <a:t>Amounts to 8–10 €/MWh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609AA794-8C22-4FD5-5FF4-383DFBFAEE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Main incentive component</a:t>
            </a:r>
          </a:p>
          <a:p>
            <a:endParaRPr lang="en-US" noProof="0" dirty="0"/>
          </a:p>
          <a:p>
            <a:r>
              <a:rPr lang="en-US" noProof="0" dirty="0"/>
              <a:t>Amounts to 80–120 €/MWh</a:t>
            </a:r>
          </a:p>
          <a:p>
            <a:r>
              <a:rPr lang="en-US" noProof="0" dirty="0"/>
              <a:t>Depends on market price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E80E5D5-5ABE-7F39-A124-4B8EA449D9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noProof="0" dirty="0"/>
              <a:t>Compensation for self-consumed energy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D64E2C37-E74B-7802-57A2-8042E77491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noProof="0" dirty="0"/>
              <a:t>Incentive tariff</a:t>
            </a:r>
          </a:p>
        </p:txBody>
      </p:sp>
    </p:spTree>
    <p:extLst>
      <p:ext uri="{BB962C8B-B14F-4D97-AF65-F5344CB8AC3E}">
        <p14:creationId xmlns:p14="http://schemas.microsoft.com/office/powerpoint/2010/main" val="1172355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979302-D101-058E-57FC-6AB7AAC6D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MDP details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CEDC07B-1A84-3031-6C26-73C871155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14786848-BDEC-0D28-1425-64BCB252D3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04950" y="1981600"/>
            <a:ext cx="4223497" cy="4410236"/>
          </a:xfrm>
        </p:spPr>
        <p:txBody>
          <a:bodyPr>
            <a:normAutofit/>
          </a:bodyPr>
          <a:lstStyle/>
          <a:p>
            <a:r>
              <a:rPr lang="en-US" b="1" noProof="0" dirty="0"/>
              <a:t>Observations</a:t>
            </a:r>
            <a:r>
              <a:rPr lang="en-US" noProof="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Local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noProof="0" dirty="0"/>
              <a:t>Energy demand and production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noProof="0" dirty="0"/>
              <a:t>Battery level and temperature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noProof="0" dirty="0"/>
              <a:t>Energy prices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Global data: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noProof="0" dirty="0"/>
              <a:t>Aggregates of withdrawal and injection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Time</a:t>
            </a:r>
          </a:p>
          <a:p>
            <a:r>
              <a:rPr lang="en-US" b="1" noProof="0" dirty="0"/>
              <a:t>Actions</a:t>
            </a:r>
            <a:r>
              <a:rPr lang="en-US" noProof="0" dirty="0"/>
              <a:t>: current to apply to the battery</a:t>
            </a:r>
          </a:p>
          <a:p>
            <a:r>
              <a:rPr lang="en-US" b="1" noProof="0" dirty="0"/>
              <a:t>Reward</a:t>
            </a:r>
            <a:r>
              <a:rPr lang="en-US" noProof="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Trading: from exchanges with the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Degradation: from battery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Incentives: issued by the REC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6BA5148-BF0E-6C84-391B-27AB3921DF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9791" y="1981600"/>
            <a:ext cx="4490867" cy="4410236"/>
          </a:xfrm>
        </p:spPr>
        <p:txBody>
          <a:bodyPr>
            <a:normAutofit/>
          </a:bodyPr>
          <a:lstStyle/>
          <a:p>
            <a:r>
              <a:rPr lang="en-US" b="1" noProof="0" dirty="0"/>
              <a:t>Observations</a:t>
            </a:r>
            <a:r>
              <a:rPr lang="en-US" noProof="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Local data: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noProof="0" dirty="0"/>
              <a:t>Demands and productions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noProof="0" dirty="0"/>
              <a:t>Battery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Global data: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noProof="0" dirty="0"/>
              <a:t>Aggregates of demand, production and battery usage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noProof="0" dirty="0"/>
              <a:t>Aggregates of withdrawal and injection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Time</a:t>
            </a:r>
          </a:p>
          <a:p>
            <a:r>
              <a:rPr lang="en-US" b="1" noProof="0" dirty="0"/>
              <a:t>Actions</a:t>
            </a:r>
            <a:r>
              <a:rPr lang="en-US" noProof="0" dirty="0"/>
              <a:t>: distribution of the incentives</a:t>
            </a:r>
          </a:p>
          <a:p>
            <a:r>
              <a:rPr lang="en-US" b="1" noProof="0" dirty="0"/>
              <a:t>Reward</a:t>
            </a:r>
            <a:r>
              <a:rPr lang="en-US" noProof="0" dirty="0"/>
              <a:t>: REC self-consumption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BB14A134-981F-3B74-BADC-A8400D52E9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04950" y="1334524"/>
            <a:ext cx="3400425" cy="441325"/>
          </a:xfrm>
        </p:spPr>
        <p:txBody>
          <a:bodyPr/>
          <a:lstStyle/>
          <a:p>
            <a:r>
              <a:rPr lang="en-US" noProof="0" dirty="0"/>
              <a:t>Node agent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25CE43B9-AECE-ED20-039D-825E3FEC19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9792" y="1334524"/>
            <a:ext cx="3400425" cy="441325"/>
          </a:xfrm>
        </p:spPr>
        <p:txBody>
          <a:bodyPr/>
          <a:lstStyle/>
          <a:p>
            <a:r>
              <a:rPr lang="en-US" noProof="0" dirty="0"/>
              <a:t>REC agent</a:t>
            </a:r>
          </a:p>
        </p:txBody>
      </p:sp>
    </p:spTree>
    <p:extLst>
      <p:ext uri="{BB962C8B-B14F-4D97-AF65-F5344CB8AC3E}">
        <p14:creationId xmlns:p14="http://schemas.microsoft.com/office/powerpoint/2010/main" val="2460476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835A5F-34EA-4B1A-AEDC-57DE238B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RECs – An overview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E0A0813-5790-6C4E-24AD-14D4EE0BA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12C70B2-C592-A50D-F1CD-B43007DE7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433" y="2060575"/>
            <a:ext cx="8559559" cy="4812402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62F7FF0-6DE2-1157-965B-C8D43B5480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/>
              <a:t>Groups of buildings that share renewable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/>
              <a:t>Approved at the EU level in 2018 [1]</a:t>
            </a:r>
            <a:br>
              <a:rPr lang="en-US" sz="2000" noProof="0" dirty="0"/>
            </a:br>
            <a:r>
              <a:rPr lang="en-US" sz="2000" noProof="0" dirty="0"/>
              <a:t>Aims at climate neutrality by 2050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/>
              <a:t>Goal: increasing the</a:t>
            </a:r>
            <a:br>
              <a:rPr lang="en-US" sz="2000" noProof="0" dirty="0"/>
            </a:br>
            <a:r>
              <a:rPr lang="en-US" sz="2000" b="1" noProof="0" dirty="0"/>
              <a:t>self-consumption</a:t>
            </a:r>
          </a:p>
        </p:txBody>
      </p:sp>
      <p:sp>
        <p:nvSpPr>
          <p:cNvPr id="3" name="Segnaposto testo 7">
            <a:extLst>
              <a:ext uri="{FF2B5EF4-FFF2-40B4-BE49-F238E27FC236}">
                <a16:creationId xmlns:a16="http://schemas.microsoft.com/office/drawing/2014/main" id="{078CA140-7057-7A54-6DDD-8F8C544989FF}"/>
              </a:ext>
            </a:extLst>
          </p:cNvPr>
          <p:cNvSpPr txBox="1">
            <a:spLocks/>
          </p:cNvSpPr>
          <p:nvPr/>
        </p:nvSpPr>
        <p:spPr>
          <a:xfrm>
            <a:off x="334964" y="5959694"/>
            <a:ext cx="3356470" cy="8400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54013"/>
            <a:r>
              <a:rPr lang="en-US" sz="900" noProof="0" dirty="0"/>
              <a:t>[1]	 Directive (EU) 2018/2001 of the European Parliament and of the Council of 11 December 2018 on the promotion of the use of energy from renewable sources. https://eur-lex.europa.eu/eli/dir/2018/2001/oj/eng</a:t>
            </a:r>
          </a:p>
        </p:txBody>
      </p:sp>
    </p:spTree>
    <p:extLst>
      <p:ext uri="{BB962C8B-B14F-4D97-AF65-F5344CB8AC3E}">
        <p14:creationId xmlns:p14="http://schemas.microsoft.com/office/powerpoint/2010/main" val="951899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0713FC-0BBB-40DF-62E3-7FC4AE1B4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INAIA algorithm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FFE36BC-E615-F193-2CD6-C737BE1D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75F11FAF-ECCF-4DB0-DF06-E98DEBF675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AFA35D45-7D2C-E3A4-C553-D9103B2EE511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799925" y="989853"/>
            <a:ext cx="7062300" cy="4878294"/>
          </a:xfrm>
        </p:spPr>
      </p:pic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1882EE1-50DA-4BD8-6F96-FD5648A483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5076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E79C0A-9659-8E41-A150-3C6F57EBA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2418396" cy="840083"/>
          </a:xfrm>
        </p:spPr>
        <p:txBody>
          <a:bodyPr/>
          <a:lstStyle/>
          <a:p>
            <a:r>
              <a:rPr lang="en-US" noProof="0" dirty="0"/>
              <a:t>Node agent – network policy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FF631E5-6B5B-DAC2-7D14-3AB745982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en-US" noProof="0" smtClean="0"/>
              <a:pPr/>
              <a:t>21</a:t>
            </a:fld>
            <a:endParaRPr lang="en-US" noProof="0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D88B77B-47E4-727D-08EC-B6C3FA7BEC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000" noProof="0" dirty="0"/>
              <a:t>ι: mean </a:t>
            </a:r>
            <a:r>
              <a:rPr lang="en-US" sz="2000" b="1" noProof="0" dirty="0"/>
              <a:t>current</a:t>
            </a:r>
            <a:r>
              <a:rPr lang="en-US" sz="2000" noProof="0" dirty="0"/>
              <a:t> to battery</a:t>
            </a:r>
          </a:p>
          <a:p>
            <a:endParaRPr lang="en-US" sz="2000" noProof="0" dirty="0"/>
          </a:p>
          <a:p>
            <a:r>
              <a:rPr lang="en-US" sz="2000" noProof="0" dirty="0"/>
              <a:t>During training action sampled from </a:t>
            </a:r>
            <a:r>
              <a:rPr lang="en-US" sz="2000" b="1" noProof="0" dirty="0"/>
              <a:t>normal distribution </a:t>
            </a:r>
            <a:r>
              <a:rPr lang="en-US" sz="2000" noProof="0" dirty="0"/>
              <a:t>with mean ι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E40E969-B693-5B99-A3C1-14C2ABDB9878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07256" y="945051"/>
            <a:ext cx="7228532" cy="4967898"/>
          </a:xfr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F530D9D-A81C-AB21-7F0C-9C94D9BDA4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63008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DEA076-79FC-2A79-A217-017F1D69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2357436" cy="840083"/>
          </a:xfrm>
        </p:spPr>
        <p:txBody>
          <a:bodyPr/>
          <a:lstStyle/>
          <a:p>
            <a:r>
              <a:rPr lang="en-US" noProof="0" dirty="0"/>
              <a:t>REC agent – network policy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FF4A506-B96F-CC7D-9B86-B4FA6B4AF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en-US" noProof="0" smtClean="0"/>
              <a:pPr/>
              <a:t>22</a:t>
            </a:fld>
            <a:endParaRPr lang="en-US" noProof="0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3030521-8DDD-90BC-2F52-E75BC3E753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000" noProof="0" dirty="0"/>
              <a:t>Multi-branch network</a:t>
            </a:r>
          </a:p>
          <a:p>
            <a:endParaRPr lang="en-US" sz="2000" noProof="0" dirty="0"/>
          </a:p>
          <a:p>
            <a:r>
              <a:rPr lang="en-US" sz="2000" noProof="0" dirty="0"/>
              <a:t>One branch per node agent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069916-68F9-A9C3-DBB2-1AB010B8B2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7A86806E-5B3D-B3B0-5B05-4B0392673AE0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942758" y="902970"/>
            <a:ext cx="7389382" cy="5052060"/>
          </a:xfrm>
        </p:spPr>
      </p:pic>
    </p:spTree>
    <p:extLst>
      <p:ext uri="{BB962C8B-B14F-4D97-AF65-F5344CB8AC3E}">
        <p14:creationId xmlns:p14="http://schemas.microsoft.com/office/powerpoint/2010/main" val="3684335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72FE3-EA73-4B9B-20DD-EC3614CD7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DF8146-936D-4E30-374E-ECC944BA1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2357436" cy="840083"/>
          </a:xfrm>
        </p:spPr>
        <p:txBody>
          <a:bodyPr/>
          <a:lstStyle/>
          <a:p>
            <a:r>
              <a:rPr lang="en-US" noProof="0" dirty="0"/>
              <a:t>REC agent – network policy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7C496E1-8364-4734-1300-D6B84211C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203F769-8856-8BA0-2794-4C2A02FF6C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000" noProof="0" dirty="0"/>
              <a:t>During training action sampled from </a:t>
            </a:r>
            <a:r>
              <a:rPr lang="en-US" sz="2000" b="1" noProof="0" dirty="0"/>
              <a:t>Dirichlet distribution </a:t>
            </a:r>
            <a:r>
              <a:rPr lang="en-US" sz="2000" noProof="0" dirty="0"/>
              <a:t>with parameters Softplus(</a:t>
            </a:r>
            <a:r>
              <a:rPr lang="en-US" sz="2000" b="1" noProof="0" dirty="0"/>
              <a:t>p</a:t>
            </a:r>
            <a:r>
              <a:rPr lang="en-US" sz="2000" noProof="0" dirty="0"/>
              <a:t>)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697EF48D-AF5A-ACFE-6DBB-F03E04B9B4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EF3680BC-2CC9-49C4-1424-5F5C71B9AFEC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4880" y="926020"/>
            <a:ext cx="7915190" cy="4979481"/>
          </a:xfrm>
        </p:spPr>
      </p:pic>
    </p:spTree>
    <p:extLst>
      <p:ext uri="{BB962C8B-B14F-4D97-AF65-F5344CB8AC3E}">
        <p14:creationId xmlns:p14="http://schemas.microsoft.com/office/powerpoint/2010/main" val="503055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0015B8F-0B28-CC1B-AB53-A9CD0106D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CB6C6F-D3F1-5F34-7586-86CCE3668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RECs – Objectives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097DC57-E66D-AA9E-14E4-E79DA31E6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en-US" noProof="0" smtClean="0"/>
              <a:pPr/>
              <a:t>24</a:t>
            </a:fld>
            <a:endParaRPr lang="en-US" noProof="0" dirty="0"/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60C6E0F8-FB3F-9B42-F614-DDF99007D3A1}"/>
              </a:ext>
            </a:extLst>
          </p:cNvPr>
          <p:cNvSpPr txBox="1">
            <a:spLocks/>
          </p:cNvSpPr>
          <p:nvPr/>
        </p:nvSpPr>
        <p:spPr>
          <a:xfrm>
            <a:off x="745623" y="4588137"/>
            <a:ext cx="3100906" cy="10260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noProof="0" dirty="0">
                <a:latin typeface="+mj-lt"/>
              </a:rPr>
              <a:t>Environmental </a:t>
            </a:r>
            <a:r>
              <a:rPr lang="en-US" sz="2400" noProof="0" dirty="0">
                <a:latin typeface="+mj-lt"/>
              </a:rPr>
              <a:t>benefits</a:t>
            </a:r>
          </a:p>
        </p:txBody>
      </p:sp>
      <p:sp>
        <p:nvSpPr>
          <p:cNvPr id="10" name="Segnaposto testo 8">
            <a:extLst>
              <a:ext uri="{FF2B5EF4-FFF2-40B4-BE49-F238E27FC236}">
                <a16:creationId xmlns:a16="http://schemas.microsoft.com/office/drawing/2014/main" id="{A445FF03-EF05-2AB9-0E74-F109F9B8E070}"/>
              </a:ext>
            </a:extLst>
          </p:cNvPr>
          <p:cNvSpPr txBox="1">
            <a:spLocks/>
          </p:cNvSpPr>
          <p:nvPr/>
        </p:nvSpPr>
        <p:spPr>
          <a:xfrm>
            <a:off x="4551558" y="4594441"/>
            <a:ext cx="3100906" cy="1019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noProof="0" dirty="0">
                <a:latin typeface="+mj-lt"/>
              </a:rPr>
              <a:t>Infrastructural </a:t>
            </a:r>
            <a:r>
              <a:rPr lang="en-US" sz="2400" noProof="0" dirty="0">
                <a:latin typeface="+mj-lt"/>
              </a:rPr>
              <a:t>benefits</a:t>
            </a:r>
          </a:p>
        </p:txBody>
      </p:sp>
      <p:sp>
        <p:nvSpPr>
          <p:cNvPr id="12" name="Segnaposto testo 10">
            <a:extLst>
              <a:ext uri="{FF2B5EF4-FFF2-40B4-BE49-F238E27FC236}">
                <a16:creationId xmlns:a16="http://schemas.microsoft.com/office/drawing/2014/main" id="{78EF39A9-6BF8-3A0D-FAAE-F0CFA53AEB8C}"/>
              </a:ext>
            </a:extLst>
          </p:cNvPr>
          <p:cNvSpPr txBox="1">
            <a:spLocks/>
          </p:cNvSpPr>
          <p:nvPr/>
        </p:nvSpPr>
        <p:spPr>
          <a:xfrm>
            <a:off x="8357493" y="4588137"/>
            <a:ext cx="3100906" cy="101977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noProof="0" dirty="0">
                <a:latin typeface="+mj-lt"/>
              </a:rPr>
              <a:t>Social</a:t>
            </a:r>
            <a:br>
              <a:rPr lang="en-US" sz="2400" b="1" noProof="0" dirty="0">
                <a:latin typeface="+mj-lt"/>
              </a:rPr>
            </a:br>
            <a:r>
              <a:rPr lang="en-US" sz="2400" noProof="0" dirty="0">
                <a:latin typeface="+mj-lt"/>
              </a:rPr>
              <a:t>benefits</a:t>
            </a:r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2C2EDC4F-8413-8D26-FA5E-AE369CBC7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3944" y="2263882"/>
            <a:ext cx="1844217" cy="1844217"/>
          </a:xfrm>
          <a:prstGeom prst="rect">
            <a:avLst/>
          </a:prstGeom>
        </p:spPr>
      </p:pic>
      <p:pic>
        <p:nvPicPr>
          <p:cNvPr id="15" name="Elemento grafico 14">
            <a:extLst>
              <a:ext uri="{FF2B5EF4-FFF2-40B4-BE49-F238E27FC236}">
                <a16:creationId xmlns:a16="http://schemas.microsoft.com/office/drawing/2014/main" id="{49557BB4-950E-C71B-F05D-A67D862BC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986346" y="2263882"/>
            <a:ext cx="1843200" cy="1843200"/>
          </a:xfrm>
          <a:prstGeom prst="rect">
            <a:avLst/>
          </a:prstGeom>
        </p:spPr>
      </p:pic>
      <p:pic>
        <p:nvPicPr>
          <p:cNvPr id="17" name="Elemento grafico 16">
            <a:extLst>
              <a:ext uri="{FF2B5EF4-FFF2-40B4-BE49-F238E27FC236}">
                <a16:creationId xmlns:a16="http://schemas.microsoft.com/office/drawing/2014/main" id="{35D830AB-822C-9FBE-9C8B-B593752E0F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180653" y="2263559"/>
            <a:ext cx="1843200" cy="18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16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D96064-B77A-1EC5-3BF1-F28AB0291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RECs – Objectives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92B5CA-9D7A-99CF-2850-613F10D7C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en-US" noProof="0" smtClean="0"/>
              <a:pPr/>
              <a:t>25</a:t>
            </a:fld>
            <a:endParaRPr lang="en-US" noProof="0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3B45DF28-50E9-6FB2-25B9-DB4DFD9748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600" y="4124170"/>
            <a:ext cx="3100906" cy="36026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Clean energy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Decrease usage of fossil fuels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Meet EU climate neutrality targets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1F8A70E-61F1-A594-7FE2-07FD652700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5623" y="3477094"/>
            <a:ext cx="3100906" cy="441325"/>
          </a:xfrm>
        </p:spPr>
        <p:txBody>
          <a:bodyPr/>
          <a:lstStyle/>
          <a:p>
            <a:r>
              <a:rPr lang="en-US" noProof="0" dirty="0"/>
              <a:t>Environmental benefits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20485370-ABDF-86EA-A571-18DF6128DE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51535" y="4124170"/>
            <a:ext cx="3100906" cy="36026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Decrease in transport of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Lower peaks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Less energy loss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7096DE0B-8DB0-92D1-01C8-B53134A3F2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51558" y="3477094"/>
            <a:ext cx="3100906" cy="441325"/>
          </a:xfrm>
        </p:spPr>
        <p:txBody>
          <a:bodyPr>
            <a:normAutofit/>
          </a:bodyPr>
          <a:lstStyle/>
          <a:p>
            <a:r>
              <a:rPr lang="en-US" noProof="0" dirty="0"/>
              <a:t>Infrastructural benefits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F4ADA0BC-D190-4861-FAC3-94EA856B58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74513" y="4124170"/>
            <a:ext cx="3100906" cy="36026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Economical benefits to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Increase in sustainability awareness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Energy democracy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0A9018B8-CE65-F357-ABFE-4AACA404E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74536" y="3477094"/>
            <a:ext cx="3100906" cy="441325"/>
          </a:xfrm>
        </p:spPr>
        <p:txBody>
          <a:bodyPr/>
          <a:lstStyle/>
          <a:p>
            <a:r>
              <a:rPr lang="en-US" noProof="0" dirty="0"/>
              <a:t>Social benefits</a:t>
            </a:r>
          </a:p>
        </p:txBody>
      </p:sp>
    </p:spTree>
    <p:extLst>
      <p:ext uri="{BB962C8B-B14F-4D97-AF65-F5344CB8AC3E}">
        <p14:creationId xmlns:p14="http://schemas.microsoft.com/office/powerpoint/2010/main" val="1799670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33582C-3528-6634-3835-B2AA1B2A2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Agents’ interaction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D4F38FE-1DB9-71E1-69CE-14AE32D57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en-US" noProof="0" smtClean="0"/>
              <a:pPr/>
              <a:t>26</a:t>
            </a:fld>
            <a:endParaRPr lang="en-US" noProof="0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3C1111F3-E0A8-7E23-EEA7-37ED5F4FAF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000" noProof="0" dirty="0"/>
              <a:t>The node agents share local data</a:t>
            </a:r>
          </a:p>
          <a:p>
            <a:endParaRPr lang="en-US" sz="2000" noProof="0" dirty="0"/>
          </a:p>
          <a:p>
            <a:r>
              <a:rPr lang="en-US" sz="2000" noProof="0" dirty="0"/>
              <a:t>The REC agent shares aggregates of local data and incentives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01BE2F54-D933-D029-0800-2FF600F0D0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5AA1DE48-AC18-121D-2B3C-772CC96D7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45795" y="838269"/>
            <a:ext cx="6298682" cy="5274359"/>
          </a:xfrm>
          <a:prstGeom prst="rect">
            <a:avLst/>
          </a:prstGeom>
        </p:spPr>
      </p:pic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AC08ACCD-A8B0-F4B3-CB72-543305A23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45795" y="838269"/>
            <a:ext cx="6298682" cy="5274359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FE719FE5-C8A0-B21F-9295-291E386395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545795" y="838269"/>
            <a:ext cx="6298682" cy="5274359"/>
          </a:xfrm>
          <a:prstGeom prst="rect">
            <a:avLst/>
          </a:prstGeom>
        </p:spPr>
      </p:pic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7F9DE2E9-36AD-7925-AE8E-1056C8022D46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545136" y="837717"/>
            <a:ext cx="6300000" cy="5275465"/>
          </a:xfrm>
        </p:spPr>
      </p:pic>
    </p:spTree>
    <p:extLst>
      <p:ext uri="{BB962C8B-B14F-4D97-AF65-F5344CB8AC3E}">
        <p14:creationId xmlns:p14="http://schemas.microsoft.com/office/powerpoint/2010/main" val="247846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DE9A2-57C1-2E51-7DF2-759A9A7B2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658C96-929C-7221-0C2C-E24A51B27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RECs – Structure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653CEC-711F-E915-0AFD-0E847C704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45F49ED8-3457-53C1-74DD-8DB41033D5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4" y="2060575"/>
            <a:ext cx="4826971" cy="44291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/>
              <a:t>Nodes can be pure consumers, producers or </a:t>
            </a:r>
            <a:r>
              <a:rPr lang="en-US" sz="2000" b="1" noProof="0" dirty="0"/>
              <a:t>prosumers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/>
              <a:t>Private households, public facilities and commercial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/>
              <a:t>No change in grid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/>
              <a:t>No change in contracts with energy providers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E83148E3-524B-1C3D-E8A6-5EEDE05F4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7107" y="2409116"/>
            <a:ext cx="6319929" cy="268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28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05C81A-94B6-3968-DA61-0D63FFDE6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RECs – Objectives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03EEDFE-0ADB-7DD0-972C-FE22F708E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7" name="Segnaposto testo 5">
            <a:extLst>
              <a:ext uri="{FF2B5EF4-FFF2-40B4-BE49-F238E27FC236}">
                <a16:creationId xmlns:a16="http://schemas.microsoft.com/office/drawing/2014/main" id="{45E442DE-D234-9C08-62A9-CE57A6ED55DC}"/>
              </a:ext>
            </a:extLst>
          </p:cNvPr>
          <p:cNvSpPr txBox="1">
            <a:spLocks/>
          </p:cNvSpPr>
          <p:nvPr/>
        </p:nvSpPr>
        <p:spPr>
          <a:xfrm>
            <a:off x="745600" y="4939590"/>
            <a:ext cx="3100906" cy="13697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noProof="0" dirty="0"/>
              <a:t>Clean energy</a:t>
            </a:r>
          </a:p>
          <a:p>
            <a:pPr algn="ctr"/>
            <a:r>
              <a:rPr lang="en-US" noProof="0" dirty="0"/>
              <a:t>Decrease in fossil fuels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FEE345CC-9808-9BF9-C6DC-05C839681B37}"/>
              </a:ext>
            </a:extLst>
          </p:cNvPr>
          <p:cNvSpPr txBox="1">
            <a:spLocks/>
          </p:cNvSpPr>
          <p:nvPr/>
        </p:nvSpPr>
        <p:spPr>
          <a:xfrm>
            <a:off x="745623" y="4292514"/>
            <a:ext cx="3100906" cy="4413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noProof="0" dirty="0">
                <a:latin typeface="+mj-lt"/>
              </a:rPr>
              <a:t>Environmental benefits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428E4D2A-FD4D-3E41-52AB-DC5945F5D1C7}"/>
              </a:ext>
            </a:extLst>
          </p:cNvPr>
          <p:cNvSpPr txBox="1">
            <a:spLocks/>
          </p:cNvSpPr>
          <p:nvPr/>
        </p:nvSpPr>
        <p:spPr>
          <a:xfrm>
            <a:off x="4551535" y="4939590"/>
            <a:ext cx="3100906" cy="13697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noProof="0" dirty="0"/>
              <a:t>Less energy transport</a:t>
            </a:r>
          </a:p>
          <a:p>
            <a:pPr algn="ctr"/>
            <a:r>
              <a:rPr lang="en-US" noProof="0" dirty="0"/>
              <a:t>Lower peaks</a:t>
            </a:r>
          </a:p>
        </p:txBody>
      </p:sp>
      <p:sp>
        <p:nvSpPr>
          <p:cNvPr id="10" name="Segnaposto testo 8">
            <a:extLst>
              <a:ext uri="{FF2B5EF4-FFF2-40B4-BE49-F238E27FC236}">
                <a16:creationId xmlns:a16="http://schemas.microsoft.com/office/drawing/2014/main" id="{DAC251B4-4DDD-99D5-1651-CC348DF75720}"/>
              </a:ext>
            </a:extLst>
          </p:cNvPr>
          <p:cNvSpPr txBox="1">
            <a:spLocks/>
          </p:cNvSpPr>
          <p:nvPr/>
        </p:nvSpPr>
        <p:spPr>
          <a:xfrm>
            <a:off x="4551558" y="4292514"/>
            <a:ext cx="3100906" cy="441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noProof="0" dirty="0">
                <a:latin typeface="+mj-lt"/>
              </a:rPr>
              <a:t>Infrastructural benefits</a:t>
            </a:r>
          </a:p>
        </p:txBody>
      </p:sp>
      <p:sp>
        <p:nvSpPr>
          <p:cNvPr id="11" name="Segnaposto testo 9">
            <a:extLst>
              <a:ext uri="{FF2B5EF4-FFF2-40B4-BE49-F238E27FC236}">
                <a16:creationId xmlns:a16="http://schemas.microsoft.com/office/drawing/2014/main" id="{D60D3DAD-814F-B3F5-255E-9EBD8479FA71}"/>
              </a:ext>
            </a:extLst>
          </p:cNvPr>
          <p:cNvSpPr txBox="1">
            <a:spLocks/>
          </p:cNvSpPr>
          <p:nvPr/>
        </p:nvSpPr>
        <p:spPr>
          <a:xfrm>
            <a:off x="8474513" y="4939591"/>
            <a:ext cx="3100906" cy="13697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noProof="0" dirty="0"/>
              <a:t>Economical benefits</a:t>
            </a:r>
          </a:p>
          <a:p>
            <a:pPr algn="ctr"/>
            <a:r>
              <a:rPr lang="en-US" noProof="0" dirty="0"/>
              <a:t>Sustainability awareness</a:t>
            </a:r>
          </a:p>
          <a:p>
            <a:pPr algn="ctr"/>
            <a:r>
              <a:rPr lang="en-US" noProof="0" dirty="0"/>
              <a:t>Energy democracy</a:t>
            </a:r>
          </a:p>
        </p:txBody>
      </p:sp>
      <p:sp>
        <p:nvSpPr>
          <p:cNvPr id="12" name="Segnaposto testo 10">
            <a:extLst>
              <a:ext uri="{FF2B5EF4-FFF2-40B4-BE49-F238E27FC236}">
                <a16:creationId xmlns:a16="http://schemas.microsoft.com/office/drawing/2014/main" id="{06F1812B-4E38-3346-D848-F4775A85F973}"/>
              </a:ext>
            </a:extLst>
          </p:cNvPr>
          <p:cNvSpPr txBox="1">
            <a:spLocks/>
          </p:cNvSpPr>
          <p:nvPr/>
        </p:nvSpPr>
        <p:spPr>
          <a:xfrm>
            <a:off x="8474536" y="4292514"/>
            <a:ext cx="3100906" cy="4413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noProof="0" dirty="0">
                <a:latin typeface="+mj-lt"/>
              </a:rPr>
              <a:t>Social benefits</a:t>
            </a:r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D3E72132-722A-E149-C811-5864CC26B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3944" y="1959083"/>
            <a:ext cx="1844217" cy="1844217"/>
          </a:xfrm>
          <a:prstGeom prst="rect">
            <a:avLst/>
          </a:prstGeom>
        </p:spPr>
      </p:pic>
      <p:pic>
        <p:nvPicPr>
          <p:cNvPr id="15" name="Elemento grafico 14">
            <a:extLst>
              <a:ext uri="{FF2B5EF4-FFF2-40B4-BE49-F238E27FC236}">
                <a16:creationId xmlns:a16="http://schemas.microsoft.com/office/drawing/2014/main" id="{40C40FD3-8DF1-FD72-159F-6E67346DA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03366" y="1959083"/>
            <a:ext cx="1843200" cy="1843200"/>
          </a:xfrm>
          <a:prstGeom prst="rect">
            <a:avLst/>
          </a:prstGeom>
        </p:spPr>
      </p:pic>
      <p:pic>
        <p:nvPicPr>
          <p:cNvPr id="17" name="Elemento grafico 16">
            <a:extLst>
              <a:ext uri="{FF2B5EF4-FFF2-40B4-BE49-F238E27FC236}">
                <a16:creationId xmlns:a16="http://schemas.microsoft.com/office/drawing/2014/main" id="{0E6E94FA-71D0-5ADA-5DC3-ACAAD27AB3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74400" y="1959083"/>
            <a:ext cx="1843200" cy="18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30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6967BC-2195-691B-A1FB-FE15A7E62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Control problem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0BA4FCC-6160-B003-518A-0403F2BB4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03C4F53-A4E6-A847-D16C-B0750D246B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000" b="1" noProof="0" dirty="0"/>
              <a:t>Plan</a:t>
            </a:r>
            <a:r>
              <a:rPr lang="en-US" sz="2000" noProof="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/>
              <a:t>Battery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/>
              <a:t>Incentive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r>
              <a:rPr lang="en-US" sz="2000" b="1" noProof="0" dirty="0"/>
              <a:t>Controllers</a:t>
            </a:r>
            <a:r>
              <a:rPr lang="en-US" sz="2000" noProof="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Batteries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REC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BF495A89-8BD3-00A2-B41B-538CB69AB1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8CAB00EF-06A8-F21C-84E7-07F9A9176F0D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0997" y="1053895"/>
            <a:ext cx="8236039" cy="4750210"/>
          </a:xfrm>
        </p:spPr>
      </p:pic>
      <p:pic>
        <p:nvPicPr>
          <p:cNvPr id="15" name="Elemento grafico 14">
            <a:extLst>
              <a:ext uri="{FF2B5EF4-FFF2-40B4-BE49-F238E27FC236}">
                <a16:creationId xmlns:a16="http://schemas.microsoft.com/office/drawing/2014/main" id="{0BE6FCDE-63E9-1A0F-E78F-D2C924397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1517" y="3885068"/>
            <a:ext cx="390069" cy="39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30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90935-3366-968F-3087-813A3DC98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C82A66-B96E-D1D5-6A10-E54DAA2A1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Related works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796DA3A-057F-B847-0533-A7B388037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7F8C60B0-77E3-B707-4666-BAB9B9E557B8}"/>
              </a:ext>
            </a:extLst>
          </p:cNvPr>
          <p:cNvSpPr txBox="1">
            <a:spLocks/>
          </p:cNvSpPr>
          <p:nvPr/>
        </p:nvSpPr>
        <p:spPr>
          <a:xfrm>
            <a:off x="334962" y="5932979"/>
            <a:ext cx="11254396" cy="7627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54013"/>
            <a:r>
              <a:rPr lang="en-US" sz="900" noProof="0" dirty="0"/>
              <a:t>[1]	</a:t>
            </a:r>
            <a:r>
              <a:rPr lang="en-US" sz="900" noProof="0" dirty="0" err="1"/>
              <a:t>Pasqui</a:t>
            </a:r>
            <a:r>
              <a:rPr lang="en-US" sz="900" noProof="0" dirty="0"/>
              <a:t>, Mattia, Alex Felice, Maarten </a:t>
            </a:r>
            <a:r>
              <a:rPr lang="en-US" sz="900" noProof="0" dirty="0" err="1"/>
              <a:t>Messagie</a:t>
            </a:r>
            <a:r>
              <a:rPr lang="en-US" sz="900" noProof="0" dirty="0"/>
              <a:t>, et al. “A New Smart Batteries Management for Renewable Energy Communities.” Sustainable Energy, Grids and Networks 34 (June 2023): 101043. https://doi.org/10.1016/j.segan.2023.101043.</a:t>
            </a:r>
          </a:p>
          <a:p>
            <a:pPr defTabSz="354013"/>
            <a:r>
              <a:rPr lang="en-US" sz="900" noProof="0" dirty="0"/>
              <a:t>[2]	Palma, Giulia, Leonardo Guiducci, Marta </a:t>
            </a:r>
            <a:r>
              <a:rPr lang="en-US" sz="900" noProof="0" dirty="0" err="1"/>
              <a:t>Stentati</a:t>
            </a:r>
            <a:r>
              <a:rPr lang="en-US" sz="900" noProof="0" dirty="0"/>
              <a:t>, Antonio Rizzo, and Simone Paoletti. “Reinforcement Learning for Energy Community Management: A European-Scale Study.” Energies 17, no. 5 (2024): 5. https://doi.org/10.3390/en17051249.</a:t>
            </a:r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64E8C4E7-6FB4-6D14-9984-7DC6FFF62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04683" y="3308729"/>
            <a:ext cx="2600863" cy="2368800"/>
          </a:xfrm>
          <a:prstGeom prst="rect">
            <a:avLst/>
          </a:prstGeom>
        </p:spPr>
      </p:pic>
      <p:pic>
        <p:nvPicPr>
          <p:cNvPr id="15" name="Elemento grafico 14">
            <a:extLst>
              <a:ext uri="{FF2B5EF4-FFF2-40B4-BE49-F238E27FC236}">
                <a16:creationId xmlns:a16="http://schemas.microsoft.com/office/drawing/2014/main" id="{147B764D-4E61-2850-38EA-AF5587C32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7346" y="3308729"/>
            <a:ext cx="2846000" cy="2368746"/>
          </a:xfrm>
          <a:prstGeom prst="rect">
            <a:avLst/>
          </a:prstGeom>
        </p:spPr>
      </p:pic>
      <p:sp>
        <p:nvSpPr>
          <p:cNvPr id="8" name="Segnaposto testo 5">
            <a:extLst>
              <a:ext uri="{FF2B5EF4-FFF2-40B4-BE49-F238E27FC236}">
                <a16:creationId xmlns:a16="http://schemas.microsoft.com/office/drawing/2014/main" id="{AF0C2D9E-E3EB-831A-CBB1-A760F6AC29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1568958"/>
            <a:ext cx="5190766" cy="44291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/>
              <a:t>Pasqui</a:t>
            </a:r>
            <a:r>
              <a:rPr lang="en-US" sz="2000" b="1" dirty="0"/>
              <a:t> et al.</a:t>
            </a:r>
            <a:r>
              <a:rPr lang="en-US" sz="2000" dirty="0"/>
              <a:t> [1]: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Battery control</a:t>
            </a:r>
            <a:r>
              <a:rPr lang="en-US" dirty="0"/>
              <a:t>: rule-based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Incentive distribution</a:t>
            </a:r>
            <a:r>
              <a:rPr lang="en-US" dirty="0"/>
              <a:t>: rule-based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Limits</a:t>
            </a:r>
            <a:r>
              <a:rPr lang="en-US" dirty="0"/>
              <a:t>: rule-based policies lack flexibility</a:t>
            </a:r>
          </a:p>
        </p:txBody>
      </p:sp>
      <p:sp>
        <p:nvSpPr>
          <p:cNvPr id="9" name="Segnaposto testo 5">
            <a:extLst>
              <a:ext uri="{FF2B5EF4-FFF2-40B4-BE49-F238E27FC236}">
                <a16:creationId xmlns:a16="http://schemas.microsoft.com/office/drawing/2014/main" id="{1B9DEFD8-9D28-CB5C-1261-BBED8DFFBF5A}"/>
              </a:ext>
            </a:extLst>
          </p:cNvPr>
          <p:cNvSpPr txBox="1">
            <a:spLocks/>
          </p:cNvSpPr>
          <p:nvPr/>
        </p:nvSpPr>
        <p:spPr>
          <a:xfrm>
            <a:off x="6209732" y="1568958"/>
            <a:ext cx="5190766" cy="4429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Palma et al.</a:t>
            </a:r>
            <a:r>
              <a:rPr lang="en-US" sz="2000" dirty="0"/>
              <a:t> [2]: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Battery control</a:t>
            </a:r>
            <a:r>
              <a:rPr lang="en-US" dirty="0"/>
              <a:t>: central RL agent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Incentive distribution</a:t>
            </a:r>
            <a:r>
              <a:rPr lang="en-US" dirty="0"/>
              <a:t>: not considered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Limits</a:t>
            </a:r>
            <a:r>
              <a:rPr lang="en-US" dirty="0"/>
              <a:t>: totally collaborative</a:t>
            </a:r>
          </a:p>
          <a:p>
            <a:endParaRPr lang="en-US" sz="20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2602121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183093-6949-9A21-25E6-8EDF6EFE7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Node agent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8BE1482-2FBA-23EF-7942-A629656E5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A10B44C-B753-9400-6453-21A7BCE8DB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1648157"/>
            <a:ext cx="2163762" cy="4841544"/>
          </a:xfrm>
        </p:spPr>
        <p:txBody>
          <a:bodyPr>
            <a:noAutofit/>
          </a:bodyPr>
          <a:lstStyle/>
          <a:p>
            <a:r>
              <a:rPr lang="en-US" sz="2000" b="1" noProof="0" dirty="0"/>
              <a:t>Objectives</a:t>
            </a:r>
            <a:r>
              <a:rPr lang="en-US" sz="2000" noProof="0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rgbClr val="FF0000"/>
                </a:solidFill>
              </a:rPr>
              <a:t>Minimize</a:t>
            </a:r>
            <a:r>
              <a:rPr lang="en-US" sz="2000" noProof="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energy purchase cost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battery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rgbClr val="7EC234"/>
                </a:solidFill>
              </a:rPr>
              <a:t>Maximize</a:t>
            </a:r>
            <a:r>
              <a:rPr lang="en-US" sz="2000" noProof="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energy sale revenue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REC incentives</a:t>
            </a:r>
          </a:p>
          <a:p>
            <a:endParaRPr lang="en-US" sz="2000" noProof="0" dirty="0"/>
          </a:p>
          <a:p>
            <a:r>
              <a:rPr lang="en-US" sz="2000" b="1" noProof="0" dirty="0"/>
              <a:t>Decision making</a:t>
            </a:r>
            <a:r>
              <a:rPr lang="en-US" sz="2000" noProof="0" dirty="0"/>
              <a:t>: battery charge  and discharge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1C875B18-BEA3-EBCB-F789-38F768DF1E4C}"/>
                  </a:ext>
                </a:extLst>
              </p:cNvPr>
              <p:cNvSpPr>
                <a:spLocks noGrp="1"/>
              </p:cNvSpPr>
              <p:nvPr>
                <p:ph sz="quarter" idx="15"/>
              </p:nvPr>
            </p:nvSpPr>
            <p:spPr>
              <a:xfrm>
                <a:off x="3872753" y="4921624"/>
                <a:ext cx="7984284" cy="1136276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noProof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noProof="0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800" b="0" i="1" noProof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noProof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800" b="0" i="1" noProof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noProof="0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800" noProof="0" dirty="0"/>
              </a:p>
            </p:txBody>
          </p:sp>
        </mc:Choice>
        <mc:Fallback xmlns="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1C875B18-BEA3-EBCB-F789-38F768DF1E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5"/>
              </p:nvPr>
            </p:nvSpPr>
            <p:spPr>
              <a:xfrm>
                <a:off x="3872753" y="4921624"/>
                <a:ext cx="7984284" cy="113627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B46DEE0F-405B-18FE-70CF-0728E231F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25417" y="1434303"/>
            <a:ext cx="6532280" cy="31776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84A3155-6B2C-123A-E8DF-98018F186485}"/>
                  </a:ext>
                </a:extLst>
              </p:cNvPr>
              <p:cNvSpPr txBox="1"/>
              <p:nvPr/>
            </p:nvSpPr>
            <p:spPr>
              <a:xfrm>
                <a:off x="5437358" y="3263153"/>
                <a:ext cx="65864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noProof="0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4800" noProof="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84A3155-6B2C-123A-E8DF-98018F186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358" y="3263153"/>
                <a:ext cx="658642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A55E624-734A-8715-4234-FA74C6195011}"/>
                  </a:ext>
                </a:extLst>
              </p:cNvPr>
              <p:cNvSpPr txBox="1"/>
              <p:nvPr/>
            </p:nvSpPr>
            <p:spPr>
              <a:xfrm>
                <a:off x="7491557" y="2472497"/>
                <a:ext cx="68512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noProof="0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4800" noProof="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A55E624-734A-8715-4234-FA74C6195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557" y="2472497"/>
                <a:ext cx="685124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DF8561F0-F99B-11E7-C81F-0BCADFD247D1}"/>
                  </a:ext>
                </a:extLst>
              </p:cNvPr>
              <p:cNvSpPr txBox="1"/>
              <p:nvPr/>
            </p:nvSpPr>
            <p:spPr>
              <a:xfrm>
                <a:off x="8763263" y="1416723"/>
                <a:ext cx="69531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noProof="0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4800" noProof="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DF8561F0-F99B-11E7-C81F-0BCADFD24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263" y="1416723"/>
                <a:ext cx="695319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B02FE23-FC6A-4C4A-A93D-260322EFBB04}"/>
                  </a:ext>
                </a:extLst>
              </p:cNvPr>
              <p:cNvSpPr txBox="1"/>
              <p:nvPr/>
            </p:nvSpPr>
            <p:spPr>
              <a:xfrm>
                <a:off x="10038854" y="3025148"/>
                <a:ext cx="65344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noProof="0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4800" noProof="0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B02FE23-FC6A-4C4A-A93D-260322EFB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8854" y="3025148"/>
                <a:ext cx="653448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DA69BA22-995E-E6F5-57AA-0F3072185D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285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CF0C2B-9885-779A-8476-0D39637D2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REC agent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0CF9A31-9A51-4EFB-5AF4-6A8B297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88A5939E-7163-4275-C17C-A7C96AC067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000" b="1" noProof="0" dirty="0"/>
              <a:t>Objective</a:t>
            </a:r>
            <a:r>
              <a:rPr lang="en-US" sz="2000" noProof="0" dirty="0"/>
              <a:t>: maximize self-consumption</a:t>
            </a:r>
          </a:p>
          <a:p>
            <a:endParaRPr lang="en-US" sz="2000" noProof="0" dirty="0"/>
          </a:p>
          <a:p>
            <a:r>
              <a:rPr lang="en-US" sz="2000" b="1" noProof="0" dirty="0"/>
              <a:t>Decision making</a:t>
            </a:r>
            <a:r>
              <a:rPr lang="en-US" sz="2000" noProof="0" dirty="0"/>
              <a:t>: distribution of incentives to nodes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555AD9F0-48F9-0C88-B290-167F507678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FD4C4B45-6403-DF01-F4F0-3514D44A0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6800" y="404813"/>
            <a:ext cx="7894320" cy="525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09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8C1A0-F389-0848-153C-2A1D6F175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C20B6D-0CD9-2F82-BAB9-0FBDEF121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Agents’ interaction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022C75A-8613-86DE-150B-BF2659A80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8ACAF63A-4AD5-F857-8B3A-366916975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10000"/>
          </a:bodyPr>
          <a:lstStyle/>
          <a:p>
            <a:endParaRPr lang="en-US" sz="2000" noProof="0" dirty="0"/>
          </a:p>
        </p:txBody>
      </p:sp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E05E19D9-A92C-8FD9-3D42-55E05175F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4624" y="1058418"/>
            <a:ext cx="6463185" cy="5412111"/>
          </a:xfrm>
          <a:prstGeom prst="rect">
            <a:avLst/>
          </a:prstGeom>
        </p:spPr>
      </p:pic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5CD366BE-6083-2565-A647-7C75692CB1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4175" y="1058229"/>
            <a:ext cx="6463185" cy="5412111"/>
          </a:xfrm>
          <a:prstGeom prst="rect">
            <a:avLst/>
          </a:prstGeom>
        </p:spPr>
      </p:pic>
      <p:pic>
        <p:nvPicPr>
          <p:cNvPr id="15" name="Elemento grafico 14">
            <a:extLst>
              <a:ext uri="{FF2B5EF4-FFF2-40B4-BE49-F238E27FC236}">
                <a16:creationId xmlns:a16="http://schemas.microsoft.com/office/drawing/2014/main" id="{76FBE211-F236-4DDD-64E4-B1C349B06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64175" y="1058230"/>
            <a:ext cx="6463185" cy="5412111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727E1C73-B310-0443-28DA-87D0FCFBC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64624" y="1058406"/>
            <a:ext cx="6462751" cy="5411748"/>
          </a:xfrm>
        </p:spPr>
      </p:pic>
    </p:spTree>
    <p:extLst>
      <p:ext uri="{BB962C8B-B14F-4D97-AF65-F5344CB8AC3E}">
        <p14:creationId xmlns:p14="http://schemas.microsoft.com/office/powerpoint/2010/main" val="32465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terni">
  <a:themeElements>
    <a:clrScheme name="Polimi ppt blu102c53">
      <a:dk1>
        <a:srgbClr val="000000"/>
      </a:dk1>
      <a:lt1>
        <a:srgbClr val="FFFFFF"/>
      </a:lt1>
      <a:dk2>
        <a:srgbClr val="102C53"/>
      </a:dk2>
      <a:lt2>
        <a:srgbClr val="FFFFFF"/>
      </a:lt2>
      <a:accent1>
        <a:srgbClr val="102C53"/>
      </a:accent1>
      <a:accent2>
        <a:srgbClr val="596C87"/>
      </a:accent2>
      <a:accent3>
        <a:srgbClr val="8795A8"/>
      </a:accent3>
      <a:accent4>
        <a:srgbClr val="B7BFCA"/>
      </a:accent4>
      <a:accent5>
        <a:srgbClr val="D0D5DD"/>
      </a:accent5>
      <a:accent6>
        <a:srgbClr val="F3F3F6"/>
      </a:accent6>
      <a:hlink>
        <a:srgbClr val="0000FF"/>
      </a:hlink>
      <a:folHlink>
        <a:srgbClr val="28C8F0"/>
      </a:folHlink>
    </a:clrScheme>
    <a:fontScheme name="caratteri tema manrope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nrope_2024_regular" id="{AF503DD6-45CC-4FD9-A316-7E3073ACAABC}" vid="{376A186E-ACA5-4725-B103-CB5852E20BBA}"/>
    </a:ext>
  </a:extLst>
</a:theme>
</file>

<file path=ppt/theme/theme2.xml><?xml version="1.0" encoding="utf-8"?>
<a:theme xmlns:a="http://schemas.openxmlformats.org/drawingml/2006/main" name="Cover">
  <a:themeElements>
    <a:clrScheme name="Polimi ppt blu102c53">
      <a:dk1>
        <a:srgbClr val="000000"/>
      </a:dk1>
      <a:lt1>
        <a:srgbClr val="FFFFFF"/>
      </a:lt1>
      <a:dk2>
        <a:srgbClr val="102C53"/>
      </a:dk2>
      <a:lt2>
        <a:srgbClr val="FFFFFF"/>
      </a:lt2>
      <a:accent1>
        <a:srgbClr val="102C53"/>
      </a:accent1>
      <a:accent2>
        <a:srgbClr val="596C87"/>
      </a:accent2>
      <a:accent3>
        <a:srgbClr val="8795A8"/>
      </a:accent3>
      <a:accent4>
        <a:srgbClr val="B7BFCA"/>
      </a:accent4>
      <a:accent5>
        <a:srgbClr val="D0D5DD"/>
      </a:accent5>
      <a:accent6>
        <a:srgbClr val="F3F3F6"/>
      </a:accent6>
      <a:hlink>
        <a:srgbClr val="0000FF"/>
      </a:hlink>
      <a:folHlink>
        <a:srgbClr val="28C8F0"/>
      </a:folHlink>
    </a:clrScheme>
    <a:fontScheme name="caratteri tema manrope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nrope_2024_regular" id="{AF503DD6-45CC-4FD9-A316-7E3073ACAABC}" vid="{376A186E-ACA5-4725-B103-CB5852E20BB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ppt_manrope_2024_regular</Template>
  <TotalTime>0</TotalTime>
  <Words>1348</Words>
  <Application>Microsoft Office PowerPoint</Application>
  <PresentationFormat>Widescreen</PresentationFormat>
  <Paragraphs>261</Paragraphs>
  <Slides>26</Slides>
  <Notes>1</Notes>
  <HiddenSlides>4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26</vt:i4>
      </vt:variant>
    </vt:vector>
  </HeadingPairs>
  <TitlesOfParts>
    <vt:vector size="32" baseType="lpstr">
      <vt:lpstr>Calibri</vt:lpstr>
      <vt:lpstr>Arial</vt:lpstr>
      <vt:lpstr>Cambria Math</vt:lpstr>
      <vt:lpstr>Manrope</vt:lpstr>
      <vt:lpstr>Interni</vt:lpstr>
      <vt:lpstr>Cover</vt:lpstr>
      <vt:lpstr>Optimal Energy Management of Renewable Energy Communities: a Multi-Agent Reinforcement Learning Approach</vt:lpstr>
      <vt:lpstr>RECs – An overview</vt:lpstr>
      <vt:lpstr>RECs – Structure</vt:lpstr>
      <vt:lpstr>RECs – Objectives</vt:lpstr>
      <vt:lpstr>Control problem</vt:lpstr>
      <vt:lpstr>Related works</vt:lpstr>
      <vt:lpstr>Node agent</vt:lpstr>
      <vt:lpstr>REC agent</vt:lpstr>
      <vt:lpstr>Agents’ interaction</vt:lpstr>
      <vt:lpstr>INAIA algorithm</vt:lpstr>
      <vt:lpstr>Datasets</vt:lpstr>
      <vt:lpstr>Baselines</vt:lpstr>
      <vt:lpstr>Scenario 1:   performance and scalability</vt:lpstr>
      <vt:lpstr>Scenario 2:   why join a REC?</vt:lpstr>
      <vt:lpstr>Conclusions</vt:lpstr>
      <vt:lpstr>Thanks for your attention</vt:lpstr>
      <vt:lpstr>Presentazione standard di PowerPoint</vt:lpstr>
      <vt:lpstr>RECs – Incentives</vt:lpstr>
      <vt:lpstr>MDP details</vt:lpstr>
      <vt:lpstr>INAIA algorithm</vt:lpstr>
      <vt:lpstr>Node agent – network policy</vt:lpstr>
      <vt:lpstr>REC agent – network policy</vt:lpstr>
      <vt:lpstr>REC agent – network policy</vt:lpstr>
      <vt:lpstr>RECs – Objectives</vt:lpstr>
      <vt:lpstr>RECs – Objectives</vt:lpstr>
      <vt:lpstr>Agents’ interaction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Camilla Ghironi</dc:creator>
  <cp:lastModifiedBy>Samuele Delpero</cp:lastModifiedBy>
  <cp:revision>179</cp:revision>
  <dcterms:created xsi:type="dcterms:W3CDTF">2024-06-28T15:03:44Z</dcterms:created>
  <dcterms:modified xsi:type="dcterms:W3CDTF">2025-09-11T20:50:03Z</dcterms:modified>
</cp:coreProperties>
</file>